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sldIdLst>
    <p:sldId id="357" r:id="rId5"/>
    <p:sldId id="256" r:id="rId6"/>
    <p:sldId id="1008" r:id="rId7"/>
    <p:sldId id="369" r:id="rId8"/>
    <p:sldId id="370" r:id="rId9"/>
    <p:sldId id="371" r:id="rId10"/>
    <p:sldId id="1030" r:id="rId11"/>
    <p:sldId id="1031" r:id="rId12"/>
    <p:sldId id="341" r:id="rId13"/>
    <p:sldId id="342" r:id="rId14"/>
    <p:sldId id="1012" r:id="rId15"/>
    <p:sldId id="321" r:id="rId16"/>
    <p:sldId id="286" r:id="rId17"/>
    <p:sldId id="376" r:id="rId18"/>
    <p:sldId id="377" r:id="rId19"/>
    <p:sldId id="344" r:id="rId20"/>
    <p:sldId id="373" r:id="rId21"/>
    <p:sldId id="259" r:id="rId22"/>
    <p:sldId id="1010" r:id="rId23"/>
    <p:sldId id="1013" r:id="rId24"/>
    <p:sldId id="1011" r:id="rId25"/>
    <p:sldId id="1028" r:id="rId26"/>
    <p:sldId id="1032" r:id="rId27"/>
    <p:sldId id="1029" r:id="rId28"/>
    <p:sldId id="100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082C07A1-5055-4E8D-A578-035392D35C21}">
          <p14:sldIdLst>
            <p14:sldId id="357"/>
            <p14:sldId id="256"/>
            <p14:sldId id="1008"/>
            <p14:sldId id="369"/>
            <p14:sldId id="370"/>
            <p14:sldId id="371"/>
            <p14:sldId id="1030"/>
            <p14:sldId id="1031"/>
            <p14:sldId id="341"/>
            <p14:sldId id="342"/>
            <p14:sldId id="1012"/>
            <p14:sldId id="321"/>
            <p14:sldId id="286"/>
            <p14:sldId id="376"/>
            <p14:sldId id="377"/>
            <p14:sldId id="344"/>
            <p14:sldId id="373"/>
            <p14:sldId id="259"/>
            <p14:sldId id="1010"/>
            <p14:sldId id="1013"/>
            <p14:sldId id="1011"/>
            <p14:sldId id="1028"/>
            <p14:sldId id="1032"/>
            <p14:sldId id="1029"/>
            <p14:sldId id="1009"/>
          </p14:sldIdLst>
        </p14:section>
        <p14:section name="Default Section" id="{58DC21EE-A1BD-4DEB-B4F6-36C162674D1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est User" initials="GU" lastIdx="1" clrIdx="0">
    <p:extLst>
      <p:ext uri="{19B8F6BF-5375-455C-9EA6-DF929625EA0E}">
        <p15:presenceInfo xmlns:p15="http://schemas.microsoft.com/office/powerpoint/2012/main" userId="S::urn:spo:anon#b3035fa014dc9aa47f97149f58bd9d67cc0ea9d98be509b9a3bac58e88a2a7a3::" providerId="AD"/>
      </p:ext>
    </p:extLst>
  </p:cmAuthor>
  <p:cmAuthor id="2" name="Riley, Karen" initials="RK" lastIdx="1" clrIdx="1">
    <p:extLst>
      <p:ext uri="{19B8F6BF-5375-455C-9EA6-DF929625EA0E}">
        <p15:presenceInfo xmlns:p15="http://schemas.microsoft.com/office/powerpoint/2012/main" userId="S::kriley003@regis.edu::5f601b9d-81b7-444b-ab98-cf96c53a45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002" autoAdjust="0"/>
    <p:restoredTop sz="93918" autoAdjust="0"/>
  </p:normalViewPr>
  <p:slideViewPr>
    <p:cSldViewPr snapToGrid="0">
      <p:cViewPr varScale="1">
        <p:scale>
          <a:sx n="63" d="100"/>
          <a:sy n="63" d="100"/>
        </p:scale>
        <p:origin x="840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00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ley, Karen" userId="5f601b9d-81b7-444b-ab98-cf96c53a45a7" providerId="ADAL" clId="{E88123F2-05FB-4029-A643-6DA5C21A8A07}"/>
    <pc:docChg chg="undo custSel addSld modSld sldOrd">
      <pc:chgData name="Riley, Karen" userId="5f601b9d-81b7-444b-ab98-cf96c53a45a7" providerId="ADAL" clId="{E88123F2-05FB-4029-A643-6DA5C21A8A07}" dt="2022-08-22T18:39:44.488" v="766" actId="255"/>
      <pc:docMkLst>
        <pc:docMk/>
      </pc:docMkLst>
      <pc:sldChg chg="modSp">
        <pc:chgData name="Riley, Karen" userId="5f601b9d-81b7-444b-ab98-cf96c53a45a7" providerId="ADAL" clId="{E88123F2-05FB-4029-A643-6DA5C21A8A07}" dt="2022-08-16T02:03:09.265" v="380" actId="1076"/>
        <pc:sldMkLst>
          <pc:docMk/>
          <pc:sldMk cId="0" sldId="256"/>
        </pc:sldMkLst>
        <pc:spChg chg="mod">
          <ac:chgData name="Riley, Karen" userId="5f601b9d-81b7-444b-ab98-cf96c53a45a7" providerId="ADAL" clId="{E88123F2-05FB-4029-A643-6DA5C21A8A07}" dt="2022-08-16T02:03:09.265" v="380" actId="1076"/>
          <ac:spMkLst>
            <pc:docMk/>
            <pc:sldMk cId="0" sldId="256"/>
            <ac:spMk id="2" creationId="{5BDDBFB5-5869-4F4E-B55E-CD949D4FDC24}"/>
          </ac:spMkLst>
        </pc:spChg>
      </pc:sldChg>
      <pc:sldChg chg="modSp">
        <pc:chgData name="Riley, Karen" userId="5f601b9d-81b7-444b-ab98-cf96c53a45a7" providerId="ADAL" clId="{E88123F2-05FB-4029-A643-6DA5C21A8A07}" dt="2022-08-16T02:35:17.410" v="742" actId="2711"/>
        <pc:sldMkLst>
          <pc:docMk/>
          <pc:sldMk cId="0" sldId="286"/>
        </pc:sldMkLst>
        <pc:spChg chg="mod">
          <ac:chgData name="Riley, Karen" userId="5f601b9d-81b7-444b-ab98-cf96c53a45a7" providerId="ADAL" clId="{E88123F2-05FB-4029-A643-6DA5C21A8A07}" dt="2022-08-16T02:35:17.410" v="742" actId="2711"/>
          <ac:spMkLst>
            <pc:docMk/>
            <pc:sldMk cId="0" sldId="286"/>
            <ac:spMk id="1223" creationId="{00000000-0000-0000-0000-000000000000}"/>
          </ac:spMkLst>
        </pc:spChg>
        <pc:spChg chg="mod">
          <ac:chgData name="Riley, Karen" userId="5f601b9d-81b7-444b-ab98-cf96c53a45a7" providerId="ADAL" clId="{E88123F2-05FB-4029-A643-6DA5C21A8A07}" dt="2022-08-16T02:35:03.379" v="741" actId="2711"/>
          <ac:spMkLst>
            <pc:docMk/>
            <pc:sldMk cId="0" sldId="286"/>
            <ac:spMk id="1224" creationId="{00000000-0000-0000-0000-000000000000}"/>
          </ac:spMkLst>
        </pc:spChg>
      </pc:sldChg>
      <pc:sldChg chg="addSp delSp modSp">
        <pc:chgData name="Riley, Karen" userId="5f601b9d-81b7-444b-ab98-cf96c53a45a7" providerId="ADAL" clId="{E88123F2-05FB-4029-A643-6DA5C21A8A07}" dt="2022-08-22T18:37:44.025" v="758" actId="255"/>
        <pc:sldMkLst>
          <pc:docMk/>
          <pc:sldMk cId="2711745088" sldId="341"/>
        </pc:sldMkLst>
        <pc:graphicFrameChg chg="add del mod modGraphic">
          <ac:chgData name="Riley, Karen" userId="5f601b9d-81b7-444b-ab98-cf96c53a45a7" providerId="ADAL" clId="{E88123F2-05FB-4029-A643-6DA5C21A8A07}" dt="2022-08-22T18:36:46.249" v="753"/>
          <ac:graphicFrameMkLst>
            <pc:docMk/>
            <pc:sldMk cId="2711745088" sldId="341"/>
            <ac:graphicFrameMk id="3" creationId="{AC483081-1D1F-480F-8C36-BEFBB4E7F8ED}"/>
          </ac:graphicFrameMkLst>
        </pc:graphicFrameChg>
        <pc:graphicFrameChg chg="add mod modGraphic">
          <ac:chgData name="Riley, Karen" userId="5f601b9d-81b7-444b-ab98-cf96c53a45a7" providerId="ADAL" clId="{E88123F2-05FB-4029-A643-6DA5C21A8A07}" dt="2022-08-22T18:37:44.025" v="758" actId="255"/>
          <ac:graphicFrameMkLst>
            <pc:docMk/>
            <pc:sldMk cId="2711745088" sldId="341"/>
            <ac:graphicFrameMk id="4" creationId="{A562E5AF-2D2C-43F9-83D8-0906AB551B42}"/>
          </ac:graphicFrameMkLst>
        </pc:graphicFrameChg>
        <pc:picChg chg="del">
          <ac:chgData name="Riley, Karen" userId="5f601b9d-81b7-444b-ab98-cf96c53a45a7" providerId="ADAL" clId="{E88123F2-05FB-4029-A643-6DA5C21A8A07}" dt="2022-08-22T18:35:28.713" v="743" actId="478"/>
          <ac:picMkLst>
            <pc:docMk/>
            <pc:sldMk cId="2711745088" sldId="341"/>
            <ac:picMk id="9" creationId="{7D559D29-D20D-4F62-9946-82FD880AB272}"/>
          </ac:picMkLst>
        </pc:picChg>
      </pc:sldChg>
      <pc:sldChg chg="addSp delSp modSp">
        <pc:chgData name="Riley, Karen" userId="5f601b9d-81b7-444b-ab98-cf96c53a45a7" providerId="ADAL" clId="{E88123F2-05FB-4029-A643-6DA5C21A8A07}" dt="2022-08-22T18:39:44.488" v="766" actId="255"/>
        <pc:sldMkLst>
          <pc:docMk/>
          <pc:sldMk cId="3326152093" sldId="342"/>
        </pc:sldMkLst>
        <pc:graphicFrameChg chg="add mod modGraphic">
          <ac:chgData name="Riley, Karen" userId="5f601b9d-81b7-444b-ab98-cf96c53a45a7" providerId="ADAL" clId="{E88123F2-05FB-4029-A643-6DA5C21A8A07}" dt="2022-08-22T18:39:44.488" v="766" actId="255"/>
          <ac:graphicFrameMkLst>
            <pc:docMk/>
            <pc:sldMk cId="3326152093" sldId="342"/>
            <ac:graphicFrameMk id="3" creationId="{0408C2EA-35EA-4470-9488-ACBAB2F2D96D}"/>
          </ac:graphicFrameMkLst>
        </pc:graphicFrameChg>
        <pc:picChg chg="del">
          <ac:chgData name="Riley, Karen" userId="5f601b9d-81b7-444b-ab98-cf96c53a45a7" providerId="ADAL" clId="{E88123F2-05FB-4029-A643-6DA5C21A8A07}" dt="2022-08-22T18:37:58.042" v="759" actId="478"/>
          <ac:picMkLst>
            <pc:docMk/>
            <pc:sldMk cId="3326152093" sldId="342"/>
            <ac:picMk id="8" creationId="{486974E1-FEB6-40BB-8663-2CAB62A33910}"/>
          </ac:picMkLst>
        </pc:picChg>
      </pc:sldChg>
      <pc:sldChg chg="modSp">
        <pc:chgData name="Riley, Karen" userId="5f601b9d-81b7-444b-ab98-cf96c53a45a7" providerId="ADAL" clId="{E88123F2-05FB-4029-A643-6DA5C21A8A07}" dt="2022-08-16T02:01:39.182" v="301" actId="20577"/>
        <pc:sldMkLst>
          <pc:docMk/>
          <pc:sldMk cId="3871767369" sldId="357"/>
        </pc:sldMkLst>
        <pc:spChg chg="mod">
          <ac:chgData name="Riley, Karen" userId="5f601b9d-81b7-444b-ab98-cf96c53a45a7" providerId="ADAL" clId="{E88123F2-05FB-4029-A643-6DA5C21A8A07}" dt="2022-08-16T02:01:30.922" v="291" actId="20577"/>
          <ac:spMkLst>
            <pc:docMk/>
            <pc:sldMk cId="3871767369" sldId="357"/>
            <ac:spMk id="2" creationId="{94ADD32A-3AF5-4307-9BEA-3B8AE2B680B3}"/>
          </ac:spMkLst>
        </pc:spChg>
        <pc:spChg chg="mod">
          <ac:chgData name="Riley, Karen" userId="5f601b9d-81b7-444b-ab98-cf96c53a45a7" providerId="ADAL" clId="{E88123F2-05FB-4029-A643-6DA5C21A8A07}" dt="2022-08-16T02:01:39.182" v="301" actId="20577"/>
          <ac:spMkLst>
            <pc:docMk/>
            <pc:sldMk cId="3871767369" sldId="357"/>
            <ac:spMk id="3" creationId="{CFE4FD68-3D01-4B10-A00A-1F5233C9704F}"/>
          </ac:spMkLst>
        </pc:spChg>
      </pc:sldChg>
      <pc:sldChg chg="modSp">
        <pc:chgData name="Riley, Karen" userId="5f601b9d-81b7-444b-ab98-cf96c53a45a7" providerId="ADAL" clId="{E88123F2-05FB-4029-A643-6DA5C21A8A07}" dt="2022-08-16T02:33:46.576" v="740" actId="2711"/>
        <pc:sldMkLst>
          <pc:docMk/>
          <pc:sldMk cId="419422103" sldId="370"/>
        </pc:sldMkLst>
        <pc:spChg chg="mod">
          <ac:chgData name="Riley, Karen" userId="5f601b9d-81b7-444b-ab98-cf96c53a45a7" providerId="ADAL" clId="{E88123F2-05FB-4029-A643-6DA5C21A8A07}" dt="2022-08-16T02:33:29.313" v="738" actId="2711"/>
          <ac:spMkLst>
            <pc:docMk/>
            <pc:sldMk cId="419422103" sldId="370"/>
            <ac:spMk id="4" creationId="{28FE8026-ED60-4439-BA55-61D31D026AC5}"/>
          </ac:spMkLst>
        </pc:spChg>
        <pc:spChg chg="mod">
          <ac:chgData name="Riley, Karen" userId="5f601b9d-81b7-444b-ab98-cf96c53a45a7" providerId="ADAL" clId="{E88123F2-05FB-4029-A643-6DA5C21A8A07}" dt="2022-08-16T02:33:38.209" v="739" actId="2711"/>
          <ac:spMkLst>
            <pc:docMk/>
            <pc:sldMk cId="419422103" sldId="370"/>
            <ac:spMk id="5" creationId="{BBA88183-0CEF-49CE-93BD-BA66AC8BACDA}"/>
          </ac:spMkLst>
        </pc:spChg>
        <pc:spChg chg="mod">
          <ac:chgData name="Riley, Karen" userId="5f601b9d-81b7-444b-ab98-cf96c53a45a7" providerId="ADAL" clId="{E88123F2-05FB-4029-A643-6DA5C21A8A07}" dt="2022-08-16T02:33:46.576" v="740" actId="2711"/>
          <ac:spMkLst>
            <pc:docMk/>
            <pc:sldMk cId="419422103" sldId="370"/>
            <ac:spMk id="6" creationId="{20B1EF4C-B734-45A7-9B4E-393B83C29E16}"/>
          </ac:spMkLst>
        </pc:spChg>
      </pc:sldChg>
      <pc:sldChg chg="modSp">
        <pc:chgData name="Riley, Karen" userId="5f601b9d-81b7-444b-ab98-cf96c53a45a7" providerId="ADAL" clId="{E88123F2-05FB-4029-A643-6DA5C21A8A07}" dt="2022-08-16T02:05:46.475" v="383" actId="2711"/>
        <pc:sldMkLst>
          <pc:docMk/>
          <pc:sldMk cId="4203738037" sldId="1010"/>
        </pc:sldMkLst>
        <pc:spChg chg="mod">
          <ac:chgData name="Riley, Karen" userId="5f601b9d-81b7-444b-ab98-cf96c53a45a7" providerId="ADAL" clId="{E88123F2-05FB-4029-A643-6DA5C21A8A07}" dt="2022-08-16T02:05:33.404" v="382" actId="2711"/>
          <ac:spMkLst>
            <pc:docMk/>
            <pc:sldMk cId="4203738037" sldId="1010"/>
            <ac:spMk id="4" creationId="{ACE20534-20D8-49B0-8F1C-FE8EBEFD8D6F}"/>
          </ac:spMkLst>
        </pc:spChg>
        <pc:spChg chg="mod">
          <ac:chgData name="Riley, Karen" userId="5f601b9d-81b7-444b-ab98-cf96c53a45a7" providerId="ADAL" clId="{E88123F2-05FB-4029-A643-6DA5C21A8A07}" dt="2022-08-16T02:05:26.042" v="381" actId="2711"/>
          <ac:spMkLst>
            <pc:docMk/>
            <pc:sldMk cId="4203738037" sldId="1010"/>
            <ac:spMk id="7" creationId="{493907E5-042C-4918-80A2-4EE7E05B87AB}"/>
          </ac:spMkLst>
        </pc:spChg>
        <pc:spChg chg="mod">
          <ac:chgData name="Riley, Karen" userId="5f601b9d-81b7-444b-ab98-cf96c53a45a7" providerId="ADAL" clId="{E88123F2-05FB-4029-A643-6DA5C21A8A07}" dt="2022-08-16T02:05:46.475" v="383" actId="2711"/>
          <ac:spMkLst>
            <pc:docMk/>
            <pc:sldMk cId="4203738037" sldId="1010"/>
            <ac:spMk id="8" creationId="{7BA1D0E9-1FA5-49AC-BBD0-050852BA915A}"/>
          </ac:spMkLst>
        </pc:spChg>
      </pc:sldChg>
      <pc:sldChg chg="ord">
        <pc:chgData name="Riley, Karen" userId="5f601b9d-81b7-444b-ab98-cf96c53a45a7" providerId="ADAL" clId="{E88123F2-05FB-4029-A643-6DA5C21A8A07}" dt="2022-08-16T01:57:08.416" v="221"/>
        <pc:sldMkLst>
          <pc:docMk/>
          <pc:sldMk cId="651886298" sldId="1011"/>
        </pc:sldMkLst>
      </pc:sldChg>
      <pc:sldChg chg="addSp delSp modSp">
        <pc:chgData name="Riley, Karen" userId="5f601b9d-81b7-444b-ab98-cf96c53a45a7" providerId="ADAL" clId="{E88123F2-05FB-4029-A643-6DA5C21A8A07}" dt="2022-08-16T02:08:44.476" v="389" actId="1076"/>
        <pc:sldMkLst>
          <pc:docMk/>
          <pc:sldMk cId="2825396821" sldId="1028"/>
        </pc:sldMkLst>
        <pc:spChg chg="mod">
          <ac:chgData name="Riley, Karen" userId="5f601b9d-81b7-444b-ab98-cf96c53a45a7" providerId="ADAL" clId="{E88123F2-05FB-4029-A643-6DA5C21A8A07}" dt="2022-08-16T02:07:47.653" v="386" actId="207"/>
          <ac:spMkLst>
            <pc:docMk/>
            <pc:sldMk cId="2825396821" sldId="1028"/>
            <ac:spMk id="3" creationId="{3B26EE50-1BBB-46C8-9C0C-3EBFFDD97E11}"/>
          </ac:spMkLst>
        </pc:spChg>
        <pc:spChg chg="del">
          <ac:chgData name="Riley, Karen" userId="5f601b9d-81b7-444b-ab98-cf96c53a45a7" providerId="ADAL" clId="{E88123F2-05FB-4029-A643-6DA5C21A8A07}" dt="2022-08-16T02:08:01.443" v="387" actId="478"/>
          <ac:spMkLst>
            <pc:docMk/>
            <pc:sldMk cId="2825396821" sldId="1028"/>
            <ac:spMk id="5" creationId="{B9403F75-9430-49E5-A5FB-FCD0B0FB0DCF}"/>
          </ac:spMkLst>
        </pc:spChg>
        <pc:spChg chg="add mod">
          <ac:chgData name="Riley, Karen" userId="5f601b9d-81b7-444b-ab98-cf96c53a45a7" providerId="ADAL" clId="{E88123F2-05FB-4029-A643-6DA5C21A8A07}" dt="2022-08-16T02:08:44.476" v="389" actId="1076"/>
          <ac:spMkLst>
            <pc:docMk/>
            <pc:sldMk cId="2825396821" sldId="1028"/>
            <ac:spMk id="6" creationId="{7F473C18-2FC0-4298-BB9D-8F4942F0BA60}"/>
          </ac:spMkLst>
        </pc:spChg>
      </pc:sldChg>
      <pc:sldChg chg="addSp modSp">
        <pc:chgData name="Riley, Karen" userId="5f601b9d-81b7-444b-ab98-cf96c53a45a7" providerId="ADAL" clId="{E88123F2-05FB-4029-A643-6DA5C21A8A07}" dt="2022-08-16T01:56:03.448" v="220" actId="27636"/>
        <pc:sldMkLst>
          <pc:docMk/>
          <pc:sldMk cId="2434595942" sldId="1029"/>
        </pc:sldMkLst>
        <pc:spChg chg="mod">
          <ac:chgData name="Riley, Karen" userId="5f601b9d-81b7-444b-ab98-cf96c53a45a7" providerId="ADAL" clId="{E88123F2-05FB-4029-A643-6DA5C21A8A07}" dt="2022-08-16T01:56:03.448" v="220" actId="27636"/>
          <ac:spMkLst>
            <pc:docMk/>
            <pc:sldMk cId="2434595942" sldId="1029"/>
            <ac:spMk id="3" creationId="{C99B9C39-1CB7-429B-917C-DEA6D119C455}"/>
          </ac:spMkLst>
        </pc:spChg>
        <pc:spChg chg="add mod">
          <ac:chgData name="Riley, Karen" userId="5f601b9d-81b7-444b-ab98-cf96c53a45a7" providerId="ADAL" clId="{E88123F2-05FB-4029-A643-6DA5C21A8A07}" dt="2022-08-16T01:55:58.382" v="217" actId="27636"/>
          <ac:spMkLst>
            <pc:docMk/>
            <pc:sldMk cId="2434595942" sldId="1029"/>
            <ac:spMk id="4" creationId="{6E6CEE0D-92E4-4219-B9BD-6F7CAB9793D2}"/>
          </ac:spMkLst>
        </pc:spChg>
      </pc:sldChg>
      <pc:sldChg chg="addSp modSp add">
        <pc:chgData name="Riley, Karen" userId="5f601b9d-81b7-444b-ab98-cf96c53a45a7" providerId="ADAL" clId="{E88123F2-05FB-4029-A643-6DA5C21A8A07}" dt="2022-08-16T02:31:17.155" v="737" actId="20577"/>
        <pc:sldMkLst>
          <pc:docMk/>
          <pc:sldMk cId="218092123" sldId="1032"/>
        </pc:sldMkLst>
        <pc:spChg chg="add mod">
          <ac:chgData name="Riley, Karen" userId="5f601b9d-81b7-444b-ab98-cf96c53a45a7" providerId="ADAL" clId="{E88123F2-05FB-4029-A643-6DA5C21A8A07}" dt="2022-08-16T02:26:14.616" v="540" actId="20577"/>
          <ac:spMkLst>
            <pc:docMk/>
            <pc:sldMk cId="218092123" sldId="1032"/>
            <ac:spMk id="2" creationId="{F9A2E5A9-61A0-45E1-A8A9-FBA5308E16D6}"/>
          </ac:spMkLst>
        </pc:spChg>
        <pc:spChg chg="add mod">
          <ac:chgData name="Riley, Karen" userId="5f601b9d-81b7-444b-ab98-cf96c53a45a7" providerId="ADAL" clId="{E88123F2-05FB-4029-A643-6DA5C21A8A07}" dt="2022-08-16T02:31:17.155" v="737" actId="20577"/>
          <ac:spMkLst>
            <pc:docMk/>
            <pc:sldMk cId="218092123" sldId="1032"/>
            <ac:spMk id="3" creationId="{C9387657-A8BC-42A1-88EF-014866CB64CF}"/>
          </ac:spMkLst>
        </pc:spChg>
      </pc:sldChg>
    </pc:docChg>
  </pc:docChgLst>
  <pc:docChgLst>
    <pc:chgData name="Riley, Karen" userId="5f601b9d-81b7-444b-ab98-cf96c53a45a7" providerId="ADAL" clId="{E4CB051C-FAE4-41F5-983A-6ABD45D71788}"/>
    <pc:docChg chg="custSel addSld delSld modSld modSection">
      <pc:chgData name="Riley, Karen" userId="5f601b9d-81b7-444b-ab98-cf96c53a45a7" providerId="ADAL" clId="{E4CB051C-FAE4-41F5-983A-6ABD45D71788}" dt="2022-08-16T15:14:18.445" v="547" actId="20577"/>
      <pc:docMkLst>
        <pc:docMk/>
      </pc:docMkLst>
      <pc:sldChg chg="add">
        <pc:chgData name="Riley, Karen" userId="5f601b9d-81b7-444b-ab98-cf96c53a45a7" providerId="ADAL" clId="{E4CB051C-FAE4-41F5-983A-6ABD45D71788}" dt="2022-08-15T20:34:10.956" v="204"/>
        <pc:sldMkLst>
          <pc:docMk/>
          <pc:sldMk cId="2711745088" sldId="341"/>
        </pc:sldMkLst>
      </pc:sldChg>
      <pc:sldChg chg="add">
        <pc:chgData name="Riley, Karen" userId="5f601b9d-81b7-444b-ab98-cf96c53a45a7" providerId="ADAL" clId="{E4CB051C-FAE4-41F5-983A-6ABD45D71788}" dt="2022-08-15T20:34:10.956" v="204"/>
        <pc:sldMkLst>
          <pc:docMk/>
          <pc:sldMk cId="3326152093" sldId="342"/>
        </pc:sldMkLst>
      </pc:sldChg>
      <pc:sldChg chg="modSp">
        <pc:chgData name="Riley, Karen" userId="5f601b9d-81b7-444b-ab98-cf96c53a45a7" providerId="ADAL" clId="{E4CB051C-FAE4-41F5-983A-6ABD45D71788}" dt="2022-08-15T20:38:14.280" v="213" actId="255"/>
        <pc:sldMkLst>
          <pc:docMk/>
          <pc:sldMk cId="3600018632" sldId="371"/>
        </pc:sldMkLst>
        <pc:spChg chg="mod">
          <ac:chgData name="Riley, Karen" userId="5f601b9d-81b7-444b-ab98-cf96c53a45a7" providerId="ADAL" clId="{E4CB051C-FAE4-41F5-983A-6ABD45D71788}" dt="2022-08-15T20:38:14.280" v="213" actId="255"/>
          <ac:spMkLst>
            <pc:docMk/>
            <pc:sldMk cId="3600018632" sldId="371"/>
            <ac:spMk id="9" creationId="{FA3544B7-686B-449D-8F48-2708ED79535B}"/>
          </ac:spMkLst>
        </pc:spChg>
      </pc:sldChg>
      <pc:sldChg chg="addSp modSp">
        <pc:chgData name="Riley, Karen" userId="5f601b9d-81b7-444b-ab98-cf96c53a45a7" providerId="ADAL" clId="{E4CB051C-FAE4-41F5-983A-6ABD45D71788}" dt="2022-08-16T15:14:18.445" v="547" actId="20577"/>
        <pc:sldMkLst>
          <pc:docMk/>
          <pc:sldMk cId="4203738037" sldId="1010"/>
        </pc:sldMkLst>
        <pc:spChg chg="mod">
          <ac:chgData name="Riley, Karen" userId="5f601b9d-81b7-444b-ab98-cf96c53a45a7" providerId="ADAL" clId="{E4CB051C-FAE4-41F5-983A-6ABD45D71788}" dt="2022-08-15T20:39:23.985" v="228" actId="27636"/>
          <ac:spMkLst>
            <pc:docMk/>
            <pc:sldMk cId="4203738037" sldId="1010"/>
            <ac:spMk id="2" creationId="{953DC9F6-4DE0-47C3-97DF-866B066D856D}"/>
          </ac:spMkLst>
        </pc:spChg>
        <pc:spChg chg="mod">
          <ac:chgData name="Riley, Karen" userId="5f601b9d-81b7-444b-ab98-cf96c53a45a7" providerId="ADAL" clId="{E4CB051C-FAE4-41F5-983A-6ABD45D71788}" dt="2022-08-16T15:14:18.445" v="547" actId="20577"/>
          <ac:spMkLst>
            <pc:docMk/>
            <pc:sldMk cId="4203738037" sldId="1010"/>
            <ac:spMk id="3" creationId="{6477E6CE-4B31-4182-81B0-9695B25B4B99}"/>
          </ac:spMkLst>
        </pc:spChg>
        <pc:spChg chg="mod">
          <ac:chgData name="Riley, Karen" userId="5f601b9d-81b7-444b-ab98-cf96c53a45a7" providerId="ADAL" clId="{E4CB051C-FAE4-41F5-983A-6ABD45D71788}" dt="2022-08-15T20:32:14.904" v="91" actId="5793"/>
          <ac:spMkLst>
            <pc:docMk/>
            <pc:sldMk cId="4203738037" sldId="1010"/>
            <ac:spMk id="4" creationId="{ACE20534-20D8-49B0-8F1C-FE8EBEFD8D6F}"/>
          </ac:spMkLst>
        </pc:spChg>
        <pc:spChg chg="mod">
          <ac:chgData name="Riley, Karen" userId="5f601b9d-81b7-444b-ab98-cf96c53a45a7" providerId="ADAL" clId="{E4CB051C-FAE4-41F5-983A-6ABD45D71788}" dt="2022-08-15T20:41:59.924" v="294" actId="6549"/>
          <ac:spMkLst>
            <pc:docMk/>
            <pc:sldMk cId="4203738037" sldId="1010"/>
            <ac:spMk id="5" creationId="{24085850-8224-4C3C-89B0-026B0423370B}"/>
          </ac:spMkLst>
        </pc:spChg>
        <pc:spChg chg="add mod">
          <ac:chgData name="Riley, Karen" userId="5f601b9d-81b7-444b-ab98-cf96c53a45a7" providerId="ADAL" clId="{E4CB051C-FAE4-41F5-983A-6ABD45D71788}" dt="2022-08-15T20:39:42.378" v="250" actId="20577"/>
          <ac:spMkLst>
            <pc:docMk/>
            <pc:sldMk cId="4203738037" sldId="1010"/>
            <ac:spMk id="6" creationId="{B450BF2E-D57D-4442-8B5F-841A42C5A29F}"/>
          </ac:spMkLst>
        </pc:spChg>
        <pc:spChg chg="add mod">
          <ac:chgData name="Riley, Karen" userId="5f601b9d-81b7-444b-ab98-cf96c53a45a7" providerId="ADAL" clId="{E4CB051C-FAE4-41F5-983A-6ABD45D71788}" dt="2022-08-15T20:39:55.834" v="278" actId="20577"/>
          <ac:spMkLst>
            <pc:docMk/>
            <pc:sldMk cId="4203738037" sldId="1010"/>
            <ac:spMk id="7" creationId="{493907E5-042C-4918-80A2-4EE7E05B87AB}"/>
          </ac:spMkLst>
        </pc:spChg>
        <pc:spChg chg="add mod">
          <ac:chgData name="Riley, Karen" userId="5f601b9d-81b7-444b-ab98-cf96c53a45a7" providerId="ADAL" clId="{E4CB051C-FAE4-41F5-983A-6ABD45D71788}" dt="2022-08-15T20:40:03.951" v="293" actId="20577"/>
          <ac:spMkLst>
            <pc:docMk/>
            <pc:sldMk cId="4203738037" sldId="1010"/>
            <ac:spMk id="8" creationId="{7BA1D0E9-1FA5-49AC-BBD0-050852BA915A}"/>
          </ac:spMkLst>
        </pc:spChg>
      </pc:sldChg>
      <pc:sldChg chg="modSp">
        <pc:chgData name="Riley, Karen" userId="5f601b9d-81b7-444b-ab98-cf96c53a45a7" providerId="ADAL" clId="{E4CB051C-FAE4-41F5-983A-6ABD45D71788}" dt="2022-08-15T20:39:07.187" v="225" actId="6549"/>
        <pc:sldMkLst>
          <pc:docMk/>
          <pc:sldMk cId="651886298" sldId="1011"/>
        </pc:sldMkLst>
        <pc:spChg chg="mod">
          <ac:chgData name="Riley, Karen" userId="5f601b9d-81b7-444b-ab98-cf96c53a45a7" providerId="ADAL" clId="{E4CB051C-FAE4-41F5-983A-6ABD45D71788}" dt="2022-08-15T20:39:07.187" v="225" actId="6549"/>
          <ac:spMkLst>
            <pc:docMk/>
            <pc:sldMk cId="651886298" sldId="1011"/>
            <ac:spMk id="6" creationId="{E2A048BD-1FA5-49CF-B4B2-B6FD41869ED5}"/>
          </ac:spMkLst>
        </pc:spChg>
      </pc:sldChg>
      <pc:sldChg chg="addSp delSp modSp">
        <pc:chgData name="Riley, Karen" userId="5f601b9d-81b7-444b-ab98-cf96c53a45a7" providerId="ADAL" clId="{E4CB051C-FAE4-41F5-983A-6ABD45D71788}" dt="2022-08-15T20:29:28.089" v="2"/>
        <pc:sldMkLst>
          <pc:docMk/>
          <pc:sldMk cId="631161287" sldId="1012"/>
        </pc:sldMkLst>
        <pc:spChg chg="del">
          <ac:chgData name="Riley, Karen" userId="5f601b9d-81b7-444b-ab98-cf96c53a45a7" providerId="ADAL" clId="{E4CB051C-FAE4-41F5-983A-6ABD45D71788}" dt="2022-08-15T20:29:28.089" v="2"/>
          <ac:spMkLst>
            <pc:docMk/>
            <pc:sldMk cId="631161287" sldId="1012"/>
            <ac:spMk id="3" creationId="{F71E331A-7C7C-4A68-BC9B-F49E1572578B}"/>
          </ac:spMkLst>
        </pc:spChg>
        <pc:picChg chg="add mod">
          <ac:chgData name="Riley, Karen" userId="5f601b9d-81b7-444b-ab98-cf96c53a45a7" providerId="ADAL" clId="{E4CB051C-FAE4-41F5-983A-6ABD45D71788}" dt="2022-08-15T20:29:28.089" v="2"/>
          <ac:picMkLst>
            <pc:docMk/>
            <pc:sldMk cId="631161287" sldId="1012"/>
            <ac:picMk id="4" creationId="{F491203E-B4D5-42B6-8FF5-E8740F639E5C}"/>
          </ac:picMkLst>
        </pc:picChg>
      </pc:sldChg>
      <pc:sldChg chg="modSp">
        <pc:chgData name="Riley, Karen" userId="5f601b9d-81b7-444b-ab98-cf96c53a45a7" providerId="ADAL" clId="{E4CB051C-FAE4-41F5-983A-6ABD45D71788}" dt="2022-08-15T21:06:35.236" v="491" actId="20577"/>
        <pc:sldMkLst>
          <pc:docMk/>
          <pc:sldMk cId="3404492629" sldId="1013"/>
        </pc:sldMkLst>
        <pc:spChg chg="mod">
          <ac:chgData name="Riley, Karen" userId="5f601b9d-81b7-444b-ab98-cf96c53a45a7" providerId="ADAL" clId="{E4CB051C-FAE4-41F5-983A-6ABD45D71788}" dt="2022-08-15T20:30:52.633" v="71" actId="20577"/>
          <ac:spMkLst>
            <pc:docMk/>
            <pc:sldMk cId="3404492629" sldId="1013"/>
            <ac:spMk id="2" creationId="{DC3739D5-4782-4A7D-AC3D-E83B38B84BAC}"/>
          </ac:spMkLst>
        </pc:spChg>
        <pc:spChg chg="mod">
          <ac:chgData name="Riley, Karen" userId="5f601b9d-81b7-444b-ab98-cf96c53a45a7" providerId="ADAL" clId="{E4CB051C-FAE4-41F5-983A-6ABD45D71788}" dt="2022-08-15T21:06:35.236" v="491" actId="20577"/>
          <ac:spMkLst>
            <pc:docMk/>
            <pc:sldMk cId="3404492629" sldId="1013"/>
            <ac:spMk id="4" creationId="{A84F152A-3453-4F0E-9CAD-B95690D3976C}"/>
          </ac:spMkLst>
        </pc:spChg>
        <pc:spChg chg="mod">
          <ac:chgData name="Riley, Karen" userId="5f601b9d-81b7-444b-ab98-cf96c53a45a7" providerId="ADAL" clId="{E4CB051C-FAE4-41F5-983A-6ABD45D71788}" dt="2022-08-15T21:06:01.600" v="462" actId="27636"/>
          <ac:spMkLst>
            <pc:docMk/>
            <pc:sldMk cId="3404492629" sldId="1013"/>
            <ac:spMk id="6" creationId="{CD7DC81A-505C-4A76-94CD-CBD0A5C29F2B}"/>
          </ac:spMkLst>
        </pc:spChg>
      </pc:sldChg>
      <pc:sldChg chg="add del">
        <pc:chgData name="Riley, Karen" userId="5f601b9d-81b7-444b-ab98-cf96c53a45a7" providerId="ADAL" clId="{E4CB051C-FAE4-41F5-983A-6ABD45D71788}" dt="2022-08-15T21:07:37.597" v="494"/>
        <pc:sldMkLst>
          <pc:docMk/>
          <pc:sldMk cId="2825396821" sldId="1028"/>
        </pc:sldMkLst>
      </pc:sldChg>
      <pc:sldChg chg="addSp modSp add">
        <pc:chgData name="Riley, Karen" userId="5f601b9d-81b7-444b-ab98-cf96c53a45a7" providerId="ADAL" clId="{E4CB051C-FAE4-41F5-983A-6ABD45D71788}" dt="2022-08-15T21:08:32.575" v="543" actId="20577"/>
        <pc:sldMkLst>
          <pc:docMk/>
          <pc:sldMk cId="2434595942" sldId="1029"/>
        </pc:sldMkLst>
        <pc:spChg chg="add mod">
          <ac:chgData name="Riley, Karen" userId="5f601b9d-81b7-444b-ab98-cf96c53a45a7" providerId="ADAL" clId="{E4CB051C-FAE4-41F5-983A-6ABD45D71788}" dt="2022-08-15T21:08:32.575" v="543" actId="20577"/>
          <ac:spMkLst>
            <pc:docMk/>
            <pc:sldMk cId="2434595942" sldId="1029"/>
            <ac:spMk id="2" creationId="{D6AE1611-E8B9-4ED4-9D32-40EB7E3CFB8F}"/>
          </ac:spMkLst>
        </pc:spChg>
        <pc:spChg chg="add mod">
          <ac:chgData name="Riley, Karen" userId="5f601b9d-81b7-444b-ab98-cf96c53a45a7" providerId="ADAL" clId="{E4CB051C-FAE4-41F5-983A-6ABD45D71788}" dt="2022-08-15T21:08:06.394" v="496"/>
          <ac:spMkLst>
            <pc:docMk/>
            <pc:sldMk cId="2434595942" sldId="1029"/>
            <ac:spMk id="3" creationId="{C99B9C39-1CB7-429B-917C-DEA6D119C455}"/>
          </ac:spMkLst>
        </pc:spChg>
      </pc:sldChg>
      <pc:sldChg chg="add">
        <pc:chgData name="Riley, Karen" userId="5f601b9d-81b7-444b-ab98-cf96c53a45a7" providerId="ADAL" clId="{E4CB051C-FAE4-41F5-983A-6ABD45D71788}" dt="2022-08-15T21:09:18.756" v="544"/>
        <pc:sldMkLst>
          <pc:docMk/>
          <pc:sldMk cId="2629597697" sldId="1030"/>
        </pc:sldMkLst>
      </pc:sldChg>
      <pc:sldChg chg="add">
        <pc:chgData name="Riley, Karen" userId="5f601b9d-81b7-444b-ab98-cf96c53a45a7" providerId="ADAL" clId="{E4CB051C-FAE4-41F5-983A-6ABD45D71788}" dt="2022-08-15T21:09:18.756" v="544"/>
        <pc:sldMkLst>
          <pc:docMk/>
          <pc:sldMk cId="1723323037" sldId="1031"/>
        </pc:sldMkLst>
      </pc:sldChg>
      <pc:sldMasterChg chg="delSldLayout">
        <pc:chgData name="Riley, Karen" userId="5f601b9d-81b7-444b-ab98-cf96c53a45a7" providerId="ADAL" clId="{E4CB051C-FAE4-41F5-983A-6ABD45D71788}" dt="2022-08-15T20:29:45.866" v="4" actId="2696"/>
        <pc:sldMasterMkLst>
          <pc:docMk/>
          <pc:sldMasterMk cId="940872125" sldId="2147483648"/>
        </pc:sldMasterMkLst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GRADUATION AND RETENTION RATES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BD-425E-843C-B8B63A761F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UNDERGRADUATE ACADEMIC REPUTATION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BD-425E-843C-B8B63A761F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FACULTY RESOURCES FOR 2019-2020 ACADEMIC YEAR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BD-425E-843C-B8B63A761F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FINANCIAL RESOURCES PER STUDENT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BD-425E-843C-B8B63A761FC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GRADUATION RATE PERFORMANCE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BD-425E-843C-B8B63A761FC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STUDENT SELECTIVITY FOR THE FALL 2019 ENTERING CLASS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9BD-425E-843C-B8B63A761FC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SOCIAL MOBILITY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Sheet1!$H$2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9BD-425E-843C-B8B63A761FC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GRADUATE INDEBTEDNESS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Sheet1!$I$2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9BD-425E-843C-B8B63A761FC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AVERAGE ALUMNI GIVING RATE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Sheet1!$J$2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9BD-425E-843C-B8B63A761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2008184351"/>
        <c:axId val="2108955919"/>
      </c:barChart>
      <c:catAx>
        <c:axId val="200818435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08955919"/>
        <c:crosses val="autoZero"/>
        <c:auto val="1"/>
        <c:lblAlgn val="ctr"/>
        <c:lblOffset val="100"/>
        <c:noMultiLvlLbl val="0"/>
      </c:catAx>
      <c:valAx>
        <c:axId val="210895591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8184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A86ED9-7BF5-4395-A28C-59459E32C20D}" type="doc">
      <dgm:prSet loTypeId="urn:microsoft.com/office/officeart/2005/8/layout/hProcess9" loCatId="process" qsTypeId="urn:microsoft.com/office/officeart/2005/8/quickstyle/simple1" qsCatId="simple" csTypeId="urn:microsoft.com/office/officeart/2005/8/colors/accent2_5" csCatId="accent2" phldr="1"/>
      <dgm:spPr/>
    </dgm:pt>
    <dgm:pt modelId="{4E0F5723-A5ED-4173-B6BD-0B6A50F68426}">
      <dgm:prSet phldrT="[Text]" custT="1"/>
      <dgm:spPr/>
      <dgm:t>
        <a:bodyPr/>
        <a:lstStyle/>
        <a:p>
          <a:r>
            <a:rPr lang="en-US" sz="1200" b="1" spc="-80" baseline="0" dirty="0">
              <a:solidFill>
                <a:schemeClr val="tx1"/>
              </a:solidFill>
              <a:latin typeface="Open Sans"/>
              <a:ea typeface="Open Sans"/>
              <a:cs typeface="Open Sans"/>
            </a:rPr>
            <a:t>Determine approach</a:t>
          </a:r>
        </a:p>
      </dgm:t>
    </dgm:pt>
    <dgm:pt modelId="{3953804E-3BC8-483D-8C05-9D8D252728AE}" type="parTrans" cxnId="{41FE8981-7209-4B02-B56E-2D4D720B1488}">
      <dgm:prSet/>
      <dgm:spPr/>
      <dgm:t>
        <a:bodyPr/>
        <a:lstStyle/>
        <a:p>
          <a:endParaRPr lang="en-US"/>
        </a:p>
      </dgm:t>
    </dgm:pt>
    <dgm:pt modelId="{B28C99F3-A929-4ED2-A583-AE8D3FE9FBF5}" type="sibTrans" cxnId="{41FE8981-7209-4B02-B56E-2D4D720B1488}">
      <dgm:prSet/>
      <dgm:spPr/>
      <dgm:t>
        <a:bodyPr/>
        <a:lstStyle/>
        <a:p>
          <a:endParaRPr lang="en-US"/>
        </a:p>
      </dgm:t>
    </dgm:pt>
    <dgm:pt modelId="{E364741F-5AD7-48E6-8993-E2C1726F5482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Assess the landscape</a:t>
          </a:r>
        </a:p>
      </dgm:t>
    </dgm:pt>
    <dgm:pt modelId="{1AF9975E-2222-4B5D-B5DB-0F6C8D2471DC}" type="parTrans" cxnId="{D6026990-E3C2-4DC0-8932-C464DD1A54D0}">
      <dgm:prSet/>
      <dgm:spPr/>
      <dgm:t>
        <a:bodyPr/>
        <a:lstStyle/>
        <a:p>
          <a:endParaRPr lang="en-US"/>
        </a:p>
      </dgm:t>
    </dgm:pt>
    <dgm:pt modelId="{CE5EEFA8-751E-45A6-B8B0-2ACE47FB1164}" type="sibTrans" cxnId="{D6026990-E3C2-4DC0-8932-C464DD1A54D0}">
      <dgm:prSet/>
      <dgm:spPr/>
      <dgm:t>
        <a:bodyPr/>
        <a:lstStyle/>
        <a:p>
          <a:endParaRPr lang="en-US"/>
        </a:p>
      </dgm:t>
    </dgm:pt>
    <dgm:pt modelId="{BF86DD2D-7309-49BE-A18F-C175423C7DB4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Develop planning roadmap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Creation of Committee</a:t>
          </a:r>
        </a:p>
      </dgm:t>
    </dgm:pt>
    <dgm:pt modelId="{F202332C-B48B-4F27-9F1B-73417E8B9DF9}" type="parTrans" cxnId="{C0EEEEFC-CB4D-48D9-8D64-C51DACCF9967}">
      <dgm:prSet/>
      <dgm:spPr/>
      <dgm:t>
        <a:bodyPr/>
        <a:lstStyle/>
        <a:p>
          <a:endParaRPr lang="en-US"/>
        </a:p>
      </dgm:t>
    </dgm:pt>
    <dgm:pt modelId="{6B5CAE0A-4DCC-4463-A563-F41337518D34}" type="sibTrans" cxnId="{C0EEEEFC-CB4D-48D9-8D64-C51DACCF9967}">
      <dgm:prSet/>
      <dgm:spPr/>
      <dgm:t>
        <a:bodyPr/>
        <a:lstStyle/>
        <a:p>
          <a:endParaRPr lang="en-US"/>
        </a:p>
      </dgm:t>
    </dgm:pt>
    <dgm:pt modelId="{92121DD8-2B9B-41CB-AE46-A9E8EA684640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Generate strategic framework</a:t>
          </a:r>
        </a:p>
      </dgm:t>
    </dgm:pt>
    <dgm:pt modelId="{982DD96E-BAE3-4A9A-A7D0-201270B86838}" type="parTrans" cxnId="{239194A7-2532-4BB1-8433-666FB4E95E8D}">
      <dgm:prSet/>
      <dgm:spPr/>
      <dgm:t>
        <a:bodyPr/>
        <a:lstStyle/>
        <a:p>
          <a:endParaRPr lang="en-US"/>
        </a:p>
      </dgm:t>
    </dgm:pt>
    <dgm:pt modelId="{3CBEED71-8F49-4E0F-A49A-34CBE7414435}" type="sibTrans" cxnId="{239194A7-2532-4BB1-8433-666FB4E95E8D}">
      <dgm:prSet/>
      <dgm:spPr/>
      <dgm:t>
        <a:bodyPr/>
        <a:lstStyle/>
        <a:p>
          <a:endParaRPr lang="en-US"/>
        </a:p>
      </dgm:t>
    </dgm:pt>
    <dgm:pt modelId="{A62914EB-CD96-4EF3-8850-2E3FDBBBD252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Create</a:t>
          </a:r>
          <a:r>
            <a:rPr lang="en-US" sz="1200" b="1" kern="1200" spc="-80" baseline="0" dirty="0">
              <a:solidFill>
                <a:srgbClr val="FF0000"/>
              </a:solidFill>
              <a:latin typeface="Open Sans"/>
              <a:ea typeface="Open Sans"/>
              <a:cs typeface="Open Sans"/>
            </a:rPr>
            <a:t>/ Revise</a:t>
          </a: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 strategic plan</a:t>
          </a:r>
        </a:p>
      </dgm:t>
    </dgm:pt>
    <dgm:pt modelId="{C910392F-2DCB-407D-9669-6B443655552B}" type="parTrans" cxnId="{21FDC904-81CA-432B-84AB-91A696CE25F5}">
      <dgm:prSet/>
      <dgm:spPr/>
      <dgm:t>
        <a:bodyPr/>
        <a:lstStyle/>
        <a:p>
          <a:endParaRPr lang="en-US"/>
        </a:p>
      </dgm:t>
    </dgm:pt>
    <dgm:pt modelId="{F6729ED8-B19B-4979-B90D-B09EAA927C98}" type="sibTrans" cxnId="{21FDC904-81CA-432B-84AB-91A696CE25F5}">
      <dgm:prSet/>
      <dgm:spPr/>
      <dgm:t>
        <a:bodyPr/>
        <a:lstStyle/>
        <a:p>
          <a:endParaRPr lang="en-US"/>
        </a:p>
      </dgm:t>
    </dgm:pt>
    <dgm:pt modelId="{FF557EBA-AC93-42B4-869B-3D29A6D92966}">
      <dgm:prSet phldrT="[Text]" custT="1"/>
      <dgm:spPr/>
      <dgm:t>
        <a:bodyPr/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Create implement-ation plan</a:t>
          </a:r>
        </a:p>
      </dgm:t>
    </dgm:pt>
    <dgm:pt modelId="{EE8D6807-ED39-4FC1-B37B-7110DFCD9CBD}" type="parTrans" cxnId="{08AD2DEE-9335-485E-8D9A-9F8881B9EB83}">
      <dgm:prSet/>
      <dgm:spPr/>
      <dgm:t>
        <a:bodyPr/>
        <a:lstStyle/>
        <a:p>
          <a:endParaRPr lang="en-US"/>
        </a:p>
      </dgm:t>
    </dgm:pt>
    <dgm:pt modelId="{840DDF83-34E9-47F2-A99D-90C5EE361BD6}" type="sibTrans" cxnId="{08AD2DEE-9335-485E-8D9A-9F8881B9EB83}">
      <dgm:prSet/>
      <dgm:spPr/>
      <dgm:t>
        <a:bodyPr/>
        <a:lstStyle/>
        <a:p>
          <a:endParaRPr lang="en-US"/>
        </a:p>
      </dgm:t>
    </dgm:pt>
    <dgm:pt modelId="{B2A4EEA8-60ED-48B6-B672-3EDF05D316AF}">
      <dgm:prSet phldrT="[Text]"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Implement plan</a:t>
          </a:r>
        </a:p>
      </dgm:t>
    </dgm:pt>
    <dgm:pt modelId="{FB105ECC-F78F-4535-BBF2-D1C1E95B9C01}" type="parTrans" cxnId="{2C950DC1-8719-4A25-A7B4-CA6BDA401E84}">
      <dgm:prSet/>
      <dgm:spPr/>
      <dgm:t>
        <a:bodyPr/>
        <a:lstStyle/>
        <a:p>
          <a:endParaRPr lang="en-US"/>
        </a:p>
      </dgm:t>
    </dgm:pt>
    <dgm:pt modelId="{2899DABF-49DC-4255-985A-3C41EB943BE5}" type="sibTrans" cxnId="{2C950DC1-8719-4A25-A7B4-CA6BDA401E84}">
      <dgm:prSet/>
      <dgm:spPr/>
      <dgm:t>
        <a:bodyPr/>
        <a:lstStyle/>
        <a:p>
          <a:endParaRPr lang="en-US"/>
        </a:p>
      </dgm:t>
    </dgm:pt>
    <dgm:pt modelId="{80F79D47-F205-47C9-AFC9-793A9E6C16E0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Assess progress</a:t>
          </a:r>
        </a:p>
      </dgm:t>
    </dgm:pt>
    <dgm:pt modelId="{30633AE4-06C8-4178-9C2B-E808069FE6C9}" type="parTrans" cxnId="{D70F00E4-EF42-4647-A958-89EE194E5251}">
      <dgm:prSet/>
      <dgm:spPr/>
      <dgm:t>
        <a:bodyPr/>
        <a:lstStyle/>
        <a:p>
          <a:endParaRPr lang="en-US"/>
        </a:p>
      </dgm:t>
    </dgm:pt>
    <dgm:pt modelId="{27181E44-5BC1-4D4D-9FC6-691C1C436462}" type="sibTrans" cxnId="{D70F00E4-EF42-4647-A958-89EE194E5251}">
      <dgm:prSet/>
      <dgm:spPr/>
      <dgm:t>
        <a:bodyPr/>
        <a:lstStyle/>
        <a:p>
          <a:endParaRPr lang="en-US"/>
        </a:p>
      </dgm:t>
    </dgm:pt>
    <dgm:pt modelId="{5DDF01A6-32AE-4ACD-9D99-C12629BC14EE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Evaluate outcomes</a:t>
          </a:r>
        </a:p>
      </dgm:t>
    </dgm:pt>
    <dgm:pt modelId="{B6A00A27-2570-4AFF-A5EF-C45ECF9E364E}" type="parTrans" cxnId="{B257F47A-9981-49BD-9EEA-42F6A5678091}">
      <dgm:prSet/>
      <dgm:spPr/>
      <dgm:t>
        <a:bodyPr/>
        <a:lstStyle/>
        <a:p>
          <a:endParaRPr lang="en-US"/>
        </a:p>
      </dgm:t>
    </dgm:pt>
    <dgm:pt modelId="{D1595BEC-9303-4EDE-AE2E-B4C3D65FC381}" type="sibTrans" cxnId="{B257F47A-9981-49BD-9EEA-42F6A5678091}">
      <dgm:prSet/>
      <dgm:spPr/>
      <dgm:t>
        <a:bodyPr/>
        <a:lstStyle/>
        <a:p>
          <a:endParaRPr lang="en-US"/>
        </a:p>
      </dgm:t>
    </dgm:pt>
    <dgm:pt modelId="{4B44B755-1BC6-438A-A7DA-A07E5434A9DA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Amend plan</a:t>
          </a:r>
        </a:p>
      </dgm:t>
    </dgm:pt>
    <dgm:pt modelId="{638FB87F-F474-44D8-994A-038F61F29EE5}" type="parTrans" cxnId="{00753E0A-D269-4A50-8AE8-66997A20F282}">
      <dgm:prSet/>
      <dgm:spPr/>
      <dgm:t>
        <a:bodyPr/>
        <a:lstStyle/>
        <a:p>
          <a:endParaRPr lang="en-US"/>
        </a:p>
      </dgm:t>
    </dgm:pt>
    <dgm:pt modelId="{A74CDE6E-F273-4361-A230-56526B50B18D}" type="sibTrans" cxnId="{00753E0A-D269-4A50-8AE8-66997A20F282}">
      <dgm:prSet/>
      <dgm:spPr/>
      <dgm:t>
        <a:bodyPr/>
        <a:lstStyle/>
        <a:p>
          <a:endParaRPr lang="en-US"/>
        </a:p>
      </dgm:t>
    </dgm:pt>
    <dgm:pt modelId="{BD97735F-9F5A-4F3B-A0EC-9E992BFE662E}">
      <dgm:prSet phldrT="[Text]" custT="1"/>
      <dgm:spPr/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Repeat</a:t>
          </a:r>
        </a:p>
      </dgm:t>
    </dgm:pt>
    <dgm:pt modelId="{53B218D4-8641-4293-9E45-0161F6AA53AE}" type="parTrans" cxnId="{9CEEFA25-97A1-455B-B447-3E488156DFA5}">
      <dgm:prSet/>
      <dgm:spPr/>
      <dgm:t>
        <a:bodyPr/>
        <a:lstStyle/>
        <a:p>
          <a:endParaRPr lang="en-US"/>
        </a:p>
      </dgm:t>
    </dgm:pt>
    <dgm:pt modelId="{E1A8D36B-2F6C-4822-A0EF-BE5944F4B145}" type="sibTrans" cxnId="{9CEEFA25-97A1-455B-B447-3E488156DFA5}">
      <dgm:prSet/>
      <dgm:spPr/>
      <dgm:t>
        <a:bodyPr/>
        <a:lstStyle/>
        <a:p>
          <a:endParaRPr lang="en-US"/>
        </a:p>
      </dgm:t>
    </dgm:pt>
    <dgm:pt modelId="{67DDA719-90BC-4F43-99DD-26F1AF40717D}" type="pres">
      <dgm:prSet presAssocID="{9DA86ED9-7BF5-4395-A28C-59459E32C20D}" presName="CompostProcess" presStyleCnt="0">
        <dgm:presLayoutVars>
          <dgm:dir/>
          <dgm:resizeHandles val="exact"/>
        </dgm:presLayoutVars>
      </dgm:prSet>
      <dgm:spPr/>
    </dgm:pt>
    <dgm:pt modelId="{EC614D46-28B6-4127-990F-3BD63189C389}" type="pres">
      <dgm:prSet presAssocID="{9DA86ED9-7BF5-4395-A28C-59459E32C20D}" presName="arrow" presStyleLbl="bgShp" presStyleIdx="0" presStyleCnt="1"/>
      <dgm:spPr>
        <a:solidFill>
          <a:schemeClr val="accent6">
            <a:lumMod val="20000"/>
            <a:lumOff val="80000"/>
          </a:schemeClr>
        </a:solidFill>
      </dgm:spPr>
    </dgm:pt>
    <dgm:pt modelId="{ECB6F4FC-CA5B-4F39-AA9E-782EAAB00B29}" type="pres">
      <dgm:prSet presAssocID="{9DA86ED9-7BF5-4395-A28C-59459E32C20D}" presName="linearProcess" presStyleCnt="0"/>
      <dgm:spPr/>
    </dgm:pt>
    <dgm:pt modelId="{B6805744-FB33-4D3F-AAD7-8093317E6D4A}" type="pres">
      <dgm:prSet presAssocID="{4E0F5723-A5ED-4173-B6BD-0B6A50F68426}" presName="textNode" presStyleLbl="node1" presStyleIdx="0" presStyleCnt="11" custScaleX="110275">
        <dgm:presLayoutVars>
          <dgm:bulletEnabled val="1"/>
        </dgm:presLayoutVars>
      </dgm:prSet>
      <dgm:spPr>
        <a:solidFill>
          <a:schemeClr val="accent2"/>
        </a:solidFill>
      </dgm:spPr>
    </dgm:pt>
    <dgm:pt modelId="{90396A77-345F-44B3-AAC3-39795E9382D3}" type="pres">
      <dgm:prSet presAssocID="{B28C99F3-A929-4ED2-A583-AE8D3FE9FBF5}" presName="sibTrans" presStyleCnt="0"/>
      <dgm:spPr/>
    </dgm:pt>
    <dgm:pt modelId="{F6FAF429-08AE-4513-98C8-F2BDE4B1CB01}" type="pres">
      <dgm:prSet presAssocID="{E364741F-5AD7-48E6-8993-E2C1726F5482}" presName="textNode" presStyleLbl="node1" presStyleIdx="1" presStyleCnt="11" custScaleX="110012">
        <dgm:presLayoutVars>
          <dgm:bulletEnabled val="1"/>
        </dgm:presLayoutVars>
      </dgm:prSet>
      <dgm:spPr>
        <a:solidFill>
          <a:schemeClr val="accent2"/>
        </a:solidFill>
      </dgm:spPr>
    </dgm:pt>
    <dgm:pt modelId="{FE323048-9E5C-49B4-8FE3-6AD57E4FCA3F}" type="pres">
      <dgm:prSet presAssocID="{CE5EEFA8-751E-45A6-B8B0-2ACE47FB1164}" presName="sibTrans" presStyleCnt="0"/>
      <dgm:spPr/>
    </dgm:pt>
    <dgm:pt modelId="{A85EA755-B4A4-4859-B43A-5A9F5D9A6262}" type="pres">
      <dgm:prSet presAssocID="{BF86DD2D-7309-49BE-A18F-C175423C7DB4}" presName="textNode" presStyleLbl="node1" presStyleIdx="2" presStyleCnt="11" custScaleX="120138" custLinFactNeighborY="0">
        <dgm:presLayoutVars>
          <dgm:bulletEnabled val="1"/>
        </dgm:presLayoutVars>
      </dgm:prSet>
      <dgm:spPr>
        <a:solidFill>
          <a:schemeClr val="accent2"/>
        </a:solidFill>
      </dgm:spPr>
    </dgm:pt>
    <dgm:pt modelId="{4AC891F8-A4B9-426B-869F-B86548A55E6F}" type="pres">
      <dgm:prSet presAssocID="{6B5CAE0A-4DCC-4463-A563-F41337518D34}" presName="sibTrans" presStyleCnt="0"/>
      <dgm:spPr/>
    </dgm:pt>
    <dgm:pt modelId="{80ADA74C-B6EA-4974-84E6-323F6A8A8122}" type="pres">
      <dgm:prSet presAssocID="{92121DD8-2B9B-41CB-AE46-A9E8EA684640}" presName="textNode" presStyleLbl="node1" presStyleIdx="3" presStyleCnt="11" custScaleX="112507">
        <dgm:presLayoutVars>
          <dgm:bulletEnabled val="1"/>
        </dgm:presLayoutVars>
      </dgm:prSet>
      <dgm:spPr>
        <a:solidFill>
          <a:schemeClr val="accent2"/>
        </a:solidFill>
      </dgm:spPr>
    </dgm:pt>
    <dgm:pt modelId="{BEC310B9-2568-49F4-96C0-481F063FFC8B}" type="pres">
      <dgm:prSet presAssocID="{3CBEED71-8F49-4E0F-A49A-34CBE7414435}" presName="sibTrans" presStyleCnt="0"/>
      <dgm:spPr/>
    </dgm:pt>
    <dgm:pt modelId="{523D22A1-9D7C-4E79-997B-635A173E9AB1}" type="pres">
      <dgm:prSet presAssocID="{A62914EB-CD96-4EF3-8850-2E3FDBBBD252}" presName="textNode" presStyleLbl="node1" presStyleIdx="4" presStyleCnt="11" custScaleX="112151">
        <dgm:presLayoutVars>
          <dgm:bulletEnabled val="1"/>
        </dgm:presLayoutVars>
      </dgm:prSet>
      <dgm:spPr>
        <a:solidFill>
          <a:schemeClr val="accent2"/>
        </a:solidFill>
      </dgm:spPr>
    </dgm:pt>
    <dgm:pt modelId="{E69C3DA3-455F-4CF1-A85B-345E3B0F4106}" type="pres">
      <dgm:prSet presAssocID="{F6729ED8-B19B-4979-B90D-B09EAA927C98}" presName="sibTrans" presStyleCnt="0"/>
      <dgm:spPr/>
    </dgm:pt>
    <dgm:pt modelId="{1975DCC7-CC6A-41C6-B084-EC91F3BCA1F1}" type="pres">
      <dgm:prSet presAssocID="{FF557EBA-AC93-42B4-869B-3D29A6D92966}" presName="textNode" presStyleLbl="node1" presStyleIdx="5" presStyleCnt="11" custScaleX="121454">
        <dgm:presLayoutVars>
          <dgm:bulletEnabled val="1"/>
        </dgm:presLayoutVars>
      </dgm:prSet>
      <dgm:spPr>
        <a:solidFill>
          <a:schemeClr val="accent2"/>
        </a:solidFill>
      </dgm:spPr>
    </dgm:pt>
    <dgm:pt modelId="{FAE7A18D-84B7-4DF2-A1CE-856F156578A2}" type="pres">
      <dgm:prSet presAssocID="{840DDF83-34E9-47F2-A99D-90C5EE361BD6}" presName="sibTrans" presStyleCnt="0"/>
      <dgm:spPr/>
    </dgm:pt>
    <dgm:pt modelId="{DC7DC2B6-1E6B-49E5-B8B8-AC1EB21D7DA1}" type="pres">
      <dgm:prSet presAssocID="{B2A4EEA8-60ED-48B6-B672-3EDF05D316AF}" presName="textNode" presStyleLbl="node1" presStyleIdx="6" presStyleCnt="11" custScaleX="110423">
        <dgm:presLayoutVars>
          <dgm:bulletEnabled val="1"/>
        </dgm:presLayoutVars>
      </dgm:prSet>
      <dgm:spPr>
        <a:solidFill>
          <a:schemeClr val="accent2"/>
        </a:solidFill>
      </dgm:spPr>
    </dgm:pt>
    <dgm:pt modelId="{CCB9D9E0-D95E-4E41-8FD4-FA9A1BDCDAB7}" type="pres">
      <dgm:prSet presAssocID="{2899DABF-49DC-4255-985A-3C41EB943BE5}" presName="sibTrans" presStyleCnt="0"/>
      <dgm:spPr/>
    </dgm:pt>
    <dgm:pt modelId="{88CEEBC8-D583-4E4A-B93D-FB3925C8E10F}" type="pres">
      <dgm:prSet presAssocID="{80F79D47-F205-47C9-AFC9-793A9E6C16E0}" presName="textNode" presStyleLbl="node1" presStyleIdx="7" presStyleCnt="11" custScaleX="107185">
        <dgm:presLayoutVars>
          <dgm:bulletEnabled val="1"/>
        </dgm:presLayoutVars>
      </dgm:prSet>
      <dgm:spPr>
        <a:solidFill>
          <a:schemeClr val="accent2"/>
        </a:solidFill>
      </dgm:spPr>
    </dgm:pt>
    <dgm:pt modelId="{2E81AC76-A629-4D35-971D-C19F8609607D}" type="pres">
      <dgm:prSet presAssocID="{27181E44-5BC1-4D4D-9FC6-691C1C436462}" presName="sibTrans" presStyleCnt="0"/>
      <dgm:spPr/>
    </dgm:pt>
    <dgm:pt modelId="{8CE8328D-103A-4228-8DBB-055789FE2255}" type="pres">
      <dgm:prSet presAssocID="{5DDF01A6-32AE-4ACD-9D99-C12629BC14EE}" presName="textNode" presStyleLbl="node1" presStyleIdx="8" presStyleCnt="11" custScaleX="105465">
        <dgm:presLayoutVars>
          <dgm:bulletEnabled val="1"/>
        </dgm:presLayoutVars>
      </dgm:prSet>
      <dgm:spPr>
        <a:solidFill>
          <a:schemeClr val="accent2"/>
        </a:solidFill>
      </dgm:spPr>
    </dgm:pt>
    <dgm:pt modelId="{B434B902-0CB0-468F-87B3-7E826872882A}" type="pres">
      <dgm:prSet presAssocID="{D1595BEC-9303-4EDE-AE2E-B4C3D65FC381}" presName="sibTrans" presStyleCnt="0"/>
      <dgm:spPr/>
    </dgm:pt>
    <dgm:pt modelId="{8B3B6A08-BB2A-4F7B-893C-F6CA28478525}" type="pres">
      <dgm:prSet presAssocID="{4B44B755-1BC6-438A-A7DA-A07E5434A9DA}" presName="textNode" presStyleLbl="node1" presStyleIdx="9" presStyleCnt="11" custScaleX="106239">
        <dgm:presLayoutVars>
          <dgm:bulletEnabled val="1"/>
        </dgm:presLayoutVars>
      </dgm:prSet>
      <dgm:spPr>
        <a:solidFill>
          <a:schemeClr val="accent2"/>
        </a:solidFill>
      </dgm:spPr>
    </dgm:pt>
    <dgm:pt modelId="{CC3373CA-8D37-42B6-B58A-039F64BB64C0}" type="pres">
      <dgm:prSet presAssocID="{A74CDE6E-F273-4361-A230-56526B50B18D}" presName="sibTrans" presStyleCnt="0"/>
      <dgm:spPr/>
    </dgm:pt>
    <dgm:pt modelId="{64359020-0A18-43A8-94B9-A7DEE2525D31}" type="pres">
      <dgm:prSet presAssocID="{BD97735F-9F5A-4F3B-A0EC-9E992BFE662E}" presName="textNode" presStyleLbl="node1" presStyleIdx="10" presStyleCnt="11">
        <dgm:presLayoutVars>
          <dgm:bulletEnabled val="1"/>
        </dgm:presLayoutVars>
      </dgm:prSet>
      <dgm:spPr>
        <a:solidFill>
          <a:schemeClr val="accent2"/>
        </a:solidFill>
      </dgm:spPr>
    </dgm:pt>
  </dgm:ptLst>
  <dgm:cxnLst>
    <dgm:cxn modelId="{21FDC904-81CA-432B-84AB-91A696CE25F5}" srcId="{9DA86ED9-7BF5-4395-A28C-59459E32C20D}" destId="{A62914EB-CD96-4EF3-8850-2E3FDBBBD252}" srcOrd="4" destOrd="0" parTransId="{C910392F-2DCB-407D-9669-6B443655552B}" sibTransId="{F6729ED8-B19B-4979-B90D-B09EAA927C98}"/>
    <dgm:cxn modelId="{00753E0A-D269-4A50-8AE8-66997A20F282}" srcId="{9DA86ED9-7BF5-4395-A28C-59459E32C20D}" destId="{4B44B755-1BC6-438A-A7DA-A07E5434A9DA}" srcOrd="9" destOrd="0" parTransId="{638FB87F-F474-44D8-994A-038F61F29EE5}" sibTransId="{A74CDE6E-F273-4361-A230-56526B50B18D}"/>
    <dgm:cxn modelId="{531E540C-ABF8-490A-B55B-F0F0D3DD20E9}" type="presOf" srcId="{B2A4EEA8-60ED-48B6-B672-3EDF05D316AF}" destId="{DC7DC2B6-1E6B-49E5-B8B8-AC1EB21D7DA1}" srcOrd="0" destOrd="0" presId="urn:microsoft.com/office/officeart/2005/8/layout/hProcess9"/>
    <dgm:cxn modelId="{13C4AC0C-4B81-4686-8B7F-D7DC555B3C5E}" type="presOf" srcId="{BD97735F-9F5A-4F3B-A0EC-9E992BFE662E}" destId="{64359020-0A18-43A8-94B9-A7DEE2525D31}" srcOrd="0" destOrd="0" presId="urn:microsoft.com/office/officeart/2005/8/layout/hProcess9"/>
    <dgm:cxn modelId="{643E4D10-287E-42F6-9991-25DD1E2AD303}" type="presOf" srcId="{BF86DD2D-7309-49BE-A18F-C175423C7DB4}" destId="{A85EA755-B4A4-4859-B43A-5A9F5D9A6262}" srcOrd="0" destOrd="0" presId="urn:microsoft.com/office/officeart/2005/8/layout/hProcess9"/>
    <dgm:cxn modelId="{BF99F810-91A3-4B1F-A5C6-2C00E1047D92}" type="presOf" srcId="{5DDF01A6-32AE-4ACD-9D99-C12629BC14EE}" destId="{8CE8328D-103A-4228-8DBB-055789FE2255}" srcOrd="0" destOrd="0" presId="urn:microsoft.com/office/officeart/2005/8/layout/hProcess9"/>
    <dgm:cxn modelId="{DFA9CB17-4B77-4C78-9297-1AB33F4C5F06}" type="presOf" srcId="{E364741F-5AD7-48E6-8993-E2C1726F5482}" destId="{F6FAF429-08AE-4513-98C8-F2BDE4B1CB01}" srcOrd="0" destOrd="0" presId="urn:microsoft.com/office/officeart/2005/8/layout/hProcess9"/>
    <dgm:cxn modelId="{22429525-1F9F-4AED-B114-48D513A40F9E}" type="presOf" srcId="{4E0F5723-A5ED-4173-B6BD-0B6A50F68426}" destId="{B6805744-FB33-4D3F-AAD7-8093317E6D4A}" srcOrd="0" destOrd="0" presId="urn:microsoft.com/office/officeart/2005/8/layout/hProcess9"/>
    <dgm:cxn modelId="{9CEEFA25-97A1-455B-B447-3E488156DFA5}" srcId="{9DA86ED9-7BF5-4395-A28C-59459E32C20D}" destId="{BD97735F-9F5A-4F3B-A0EC-9E992BFE662E}" srcOrd="10" destOrd="0" parTransId="{53B218D4-8641-4293-9E45-0161F6AA53AE}" sibTransId="{E1A8D36B-2F6C-4822-A0EF-BE5944F4B145}"/>
    <dgm:cxn modelId="{BDE09B3F-3520-4992-8141-16BDB96C6F28}" type="presOf" srcId="{A62914EB-CD96-4EF3-8850-2E3FDBBBD252}" destId="{523D22A1-9D7C-4E79-997B-635A173E9AB1}" srcOrd="0" destOrd="0" presId="urn:microsoft.com/office/officeart/2005/8/layout/hProcess9"/>
    <dgm:cxn modelId="{51270649-754C-49D8-88BF-9F29C5EBFAAE}" type="presOf" srcId="{80F79D47-F205-47C9-AFC9-793A9E6C16E0}" destId="{88CEEBC8-D583-4E4A-B93D-FB3925C8E10F}" srcOrd="0" destOrd="0" presId="urn:microsoft.com/office/officeart/2005/8/layout/hProcess9"/>
    <dgm:cxn modelId="{A5088D74-8A94-426E-BB83-5FFCFC9F1CC3}" type="presOf" srcId="{92121DD8-2B9B-41CB-AE46-A9E8EA684640}" destId="{80ADA74C-B6EA-4974-84E6-323F6A8A8122}" srcOrd="0" destOrd="0" presId="urn:microsoft.com/office/officeart/2005/8/layout/hProcess9"/>
    <dgm:cxn modelId="{B257F47A-9981-49BD-9EEA-42F6A5678091}" srcId="{9DA86ED9-7BF5-4395-A28C-59459E32C20D}" destId="{5DDF01A6-32AE-4ACD-9D99-C12629BC14EE}" srcOrd="8" destOrd="0" parTransId="{B6A00A27-2570-4AFF-A5EF-C45ECF9E364E}" sibTransId="{D1595BEC-9303-4EDE-AE2E-B4C3D65FC381}"/>
    <dgm:cxn modelId="{41FE8981-7209-4B02-B56E-2D4D720B1488}" srcId="{9DA86ED9-7BF5-4395-A28C-59459E32C20D}" destId="{4E0F5723-A5ED-4173-B6BD-0B6A50F68426}" srcOrd="0" destOrd="0" parTransId="{3953804E-3BC8-483D-8C05-9D8D252728AE}" sibTransId="{B28C99F3-A929-4ED2-A583-AE8D3FE9FBF5}"/>
    <dgm:cxn modelId="{D6026990-E3C2-4DC0-8932-C464DD1A54D0}" srcId="{9DA86ED9-7BF5-4395-A28C-59459E32C20D}" destId="{E364741F-5AD7-48E6-8993-E2C1726F5482}" srcOrd="1" destOrd="0" parTransId="{1AF9975E-2222-4B5D-B5DB-0F6C8D2471DC}" sibTransId="{CE5EEFA8-751E-45A6-B8B0-2ACE47FB1164}"/>
    <dgm:cxn modelId="{B5240C98-30FB-4776-A394-6659092FD074}" type="presOf" srcId="{FF557EBA-AC93-42B4-869B-3D29A6D92966}" destId="{1975DCC7-CC6A-41C6-B084-EC91F3BCA1F1}" srcOrd="0" destOrd="0" presId="urn:microsoft.com/office/officeart/2005/8/layout/hProcess9"/>
    <dgm:cxn modelId="{239194A7-2532-4BB1-8433-666FB4E95E8D}" srcId="{9DA86ED9-7BF5-4395-A28C-59459E32C20D}" destId="{92121DD8-2B9B-41CB-AE46-A9E8EA684640}" srcOrd="3" destOrd="0" parTransId="{982DD96E-BAE3-4A9A-A7D0-201270B86838}" sibTransId="{3CBEED71-8F49-4E0F-A49A-34CBE7414435}"/>
    <dgm:cxn modelId="{2C950DC1-8719-4A25-A7B4-CA6BDA401E84}" srcId="{9DA86ED9-7BF5-4395-A28C-59459E32C20D}" destId="{B2A4EEA8-60ED-48B6-B672-3EDF05D316AF}" srcOrd="6" destOrd="0" parTransId="{FB105ECC-F78F-4535-BBF2-D1C1E95B9C01}" sibTransId="{2899DABF-49DC-4255-985A-3C41EB943BE5}"/>
    <dgm:cxn modelId="{FAD06FC3-87CE-455A-BB34-1B06EA8B645E}" type="presOf" srcId="{4B44B755-1BC6-438A-A7DA-A07E5434A9DA}" destId="{8B3B6A08-BB2A-4F7B-893C-F6CA28478525}" srcOrd="0" destOrd="0" presId="urn:microsoft.com/office/officeart/2005/8/layout/hProcess9"/>
    <dgm:cxn modelId="{D70F00E4-EF42-4647-A958-89EE194E5251}" srcId="{9DA86ED9-7BF5-4395-A28C-59459E32C20D}" destId="{80F79D47-F205-47C9-AFC9-793A9E6C16E0}" srcOrd="7" destOrd="0" parTransId="{30633AE4-06C8-4178-9C2B-E808069FE6C9}" sibTransId="{27181E44-5BC1-4D4D-9FC6-691C1C436462}"/>
    <dgm:cxn modelId="{237453E9-063E-49C5-8D16-DCC63305C217}" type="presOf" srcId="{9DA86ED9-7BF5-4395-A28C-59459E32C20D}" destId="{67DDA719-90BC-4F43-99DD-26F1AF40717D}" srcOrd="0" destOrd="0" presId="urn:microsoft.com/office/officeart/2005/8/layout/hProcess9"/>
    <dgm:cxn modelId="{08AD2DEE-9335-485E-8D9A-9F8881B9EB83}" srcId="{9DA86ED9-7BF5-4395-A28C-59459E32C20D}" destId="{FF557EBA-AC93-42B4-869B-3D29A6D92966}" srcOrd="5" destOrd="0" parTransId="{EE8D6807-ED39-4FC1-B37B-7110DFCD9CBD}" sibTransId="{840DDF83-34E9-47F2-A99D-90C5EE361BD6}"/>
    <dgm:cxn modelId="{C0EEEEFC-CB4D-48D9-8D64-C51DACCF9967}" srcId="{9DA86ED9-7BF5-4395-A28C-59459E32C20D}" destId="{BF86DD2D-7309-49BE-A18F-C175423C7DB4}" srcOrd="2" destOrd="0" parTransId="{F202332C-B48B-4F27-9F1B-73417E8B9DF9}" sibTransId="{6B5CAE0A-4DCC-4463-A563-F41337518D34}"/>
    <dgm:cxn modelId="{9B668257-B2F0-414C-8420-FFBBC2002D41}" type="presParOf" srcId="{67DDA719-90BC-4F43-99DD-26F1AF40717D}" destId="{EC614D46-28B6-4127-990F-3BD63189C389}" srcOrd="0" destOrd="0" presId="urn:microsoft.com/office/officeart/2005/8/layout/hProcess9"/>
    <dgm:cxn modelId="{073C9101-D563-4E46-BD94-5EA9EC3AB284}" type="presParOf" srcId="{67DDA719-90BC-4F43-99DD-26F1AF40717D}" destId="{ECB6F4FC-CA5B-4F39-AA9E-782EAAB00B29}" srcOrd="1" destOrd="0" presId="urn:microsoft.com/office/officeart/2005/8/layout/hProcess9"/>
    <dgm:cxn modelId="{BCCDE9AB-389D-4CC7-822A-5E94FFB8E642}" type="presParOf" srcId="{ECB6F4FC-CA5B-4F39-AA9E-782EAAB00B29}" destId="{B6805744-FB33-4D3F-AAD7-8093317E6D4A}" srcOrd="0" destOrd="0" presId="urn:microsoft.com/office/officeart/2005/8/layout/hProcess9"/>
    <dgm:cxn modelId="{E73CE68F-FD5A-4630-94ED-1D8F7B630F48}" type="presParOf" srcId="{ECB6F4FC-CA5B-4F39-AA9E-782EAAB00B29}" destId="{90396A77-345F-44B3-AAC3-39795E9382D3}" srcOrd="1" destOrd="0" presId="urn:microsoft.com/office/officeart/2005/8/layout/hProcess9"/>
    <dgm:cxn modelId="{D233C8C4-0181-44FC-B9DF-EA6D55C5D023}" type="presParOf" srcId="{ECB6F4FC-CA5B-4F39-AA9E-782EAAB00B29}" destId="{F6FAF429-08AE-4513-98C8-F2BDE4B1CB01}" srcOrd="2" destOrd="0" presId="urn:microsoft.com/office/officeart/2005/8/layout/hProcess9"/>
    <dgm:cxn modelId="{D725E416-F8CB-4D87-8335-AA1C2E78CD78}" type="presParOf" srcId="{ECB6F4FC-CA5B-4F39-AA9E-782EAAB00B29}" destId="{FE323048-9E5C-49B4-8FE3-6AD57E4FCA3F}" srcOrd="3" destOrd="0" presId="urn:microsoft.com/office/officeart/2005/8/layout/hProcess9"/>
    <dgm:cxn modelId="{F02B3884-5293-4A99-92F2-4707CC30FD1A}" type="presParOf" srcId="{ECB6F4FC-CA5B-4F39-AA9E-782EAAB00B29}" destId="{A85EA755-B4A4-4859-B43A-5A9F5D9A6262}" srcOrd="4" destOrd="0" presId="urn:microsoft.com/office/officeart/2005/8/layout/hProcess9"/>
    <dgm:cxn modelId="{72A76750-E246-4881-BDAB-D796CF171EB7}" type="presParOf" srcId="{ECB6F4FC-CA5B-4F39-AA9E-782EAAB00B29}" destId="{4AC891F8-A4B9-426B-869F-B86548A55E6F}" srcOrd="5" destOrd="0" presId="urn:microsoft.com/office/officeart/2005/8/layout/hProcess9"/>
    <dgm:cxn modelId="{6DD3065E-8010-487A-BB1E-C37170C144F7}" type="presParOf" srcId="{ECB6F4FC-CA5B-4F39-AA9E-782EAAB00B29}" destId="{80ADA74C-B6EA-4974-84E6-323F6A8A8122}" srcOrd="6" destOrd="0" presId="urn:microsoft.com/office/officeart/2005/8/layout/hProcess9"/>
    <dgm:cxn modelId="{59318D4C-9284-4A62-9C8E-4E985138A782}" type="presParOf" srcId="{ECB6F4FC-CA5B-4F39-AA9E-782EAAB00B29}" destId="{BEC310B9-2568-49F4-96C0-481F063FFC8B}" srcOrd="7" destOrd="0" presId="urn:microsoft.com/office/officeart/2005/8/layout/hProcess9"/>
    <dgm:cxn modelId="{EA6BC11E-EE2B-406B-8B97-DD808138422E}" type="presParOf" srcId="{ECB6F4FC-CA5B-4F39-AA9E-782EAAB00B29}" destId="{523D22A1-9D7C-4E79-997B-635A173E9AB1}" srcOrd="8" destOrd="0" presId="urn:microsoft.com/office/officeart/2005/8/layout/hProcess9"/>
    <dgm:cxn modelId="{1D86677F-864C-4D87-BBD8-63E3257497AC}" type="presParOf" srcId="{ECB6F4FC-CA5B-4F39-AA9E-782EAAB00B29}" destId="{E69C3DA3-455F-4CF1-A85B-345E3B0F4106}" srcOrd="9" destOrd="0" presId="urn:microsoft.com/office/officeart/2005/8/layout/hProcess9"/>
    <dgm:cxn modelId="{48BD03F1-EECC-499E-9E8A-C4EFBA5EA3D7}" type="presParOf" srcId="{ECB6F4FC-CA5B-4F39-AA9E-782EAAB00B29}" destId="{1975DCC7-CC6A-41C6-B084-EC91F3BCA1F1}" srcOrd="10" destOrd="0" presId="urn:microsoft.com/office/officeart/2005/8/layout/hProcess9"/>
    <dgm:cxn modelId="{4B46967A-DDA7-4F9B-AFAF-617EAFB30274}" type="presParOf" srcId="{ECB6F4FC-CA5B-4F39-AA9E-782EAAB00B29}" destId="{FAE7A18D-84B7-4DF2-A1CE-856F156578A2}" srcOrd="11" destOrd="0" presId="urn:microsoft.com/office/officeart/2005/8/layout/hProcess9"/>
    <dgm:cxn modelId="{A6917281-0CF9-467B-8F42-F3C835B697CD}" type="presParOf" srcId="{ECB6F4FC-CA5B-4F39-AA9E-782EAAB00B29}" destId="{DC7DC2B6-1E6B-49E5-B8B8-AC1EB21D7DA1}" srcOrd="12" destOrd="0" presId="urn:microsoft.com/office/officeart/2005/8/layout/hProcess9"/>
    <dgm:cxn modelId="{F81A9E33-A4C4-4F90-B2F8-88CE213CFE79}" type="presParOf" srcId="{ECB6F4FC-CA5B-4F39-AA9E-782EAAB00B29}" destId="{CCB9D9E0-D95E-4E41-8FD4-FA9A1BDCDAB7}" srcOrd="13" destOrd="0" presId="urn:microsoft.com/office/officeart/2005/8/layout/hProcess9"/>
    <dgm:cxn modelId="{A9D255EF-E81B-4C83-AD81-95D082B9C954}" type="presParOf" srcId="{ECB6F4FC-CA5B-4F39-AA9E-782EAAB00B29}" destId="{88CEEBC8-D583-4E4A-B93D-FB3925C8E10F}" srcOrd="14" destOrd="0" presId="urn:microsoft.com/office/officeart/2005/8/layout/hProcess9"/>
    <dgm:cxn modelId="{47CF2661-3964-443A-9CAE-D91DE225C0DB}" type="presParOf" srcId="{ECB6F4FC-CA5B-4F39-AA9E-782EAAB00B29}" destId="{2E81AC76-A629-4D35-971D-C19F8609607D}" srcOrd="15" destOrd="0" presId="urn:microsoft.com/office/officeart/2005/8/layout/hProcess9"/>
    <dgm:cxn modelId="{7DF51F64-954A-4890-83B6-F0FE3AECCB8B}" type="presParOf" srcId="{ECB6F4FC-CA5B-4F39-AA9E-782EAAB00B29}" destId="{8CE8328D-103A-4228-8DBB-055789FE2255}" srcOrd="16" destOrd="0" presId="urn:microsoft.com/office/officeart/2005/8/layout/hProcess9"/>
    <dgm:cxn modelId="{86DEEBB9-0798-458B-92B9-282685926C57}" type="presParOf" srcId="{ECB6F4FC-CA5B-4F39-AA9E-782EAAB00B29}" destId="{B434B902-0CB0-468F-87B3-7E826872882A}" srcOrd="17" destOrd="0" presId="urn:microsoft.com/office/officeart/2005/8/layout/hProcess9"/>
    <dgm:cxn modelId="{E75FE214-C2A3-4D86-B889-DFAA84796414}" type="presParOf" srcId="{ECB6F4FC-CA5B-4F39-AA9E-782EAAB00B29}" destId="{8B3B6A08-BB2A-4F7B-893C-F6CA28478525}" srcOrd="18" destOrd="0" presId="urn:microsoft.com/office/officeart/2005/8/layout/hProcess9"/>
    <dgm:cxn modelId="{00B03AB2-593D-432E-B4D3-4C4F077FA8A5}" type="presParOf" srcId="{ECB6F4FC-CA5B-4F39-AA9E-782EAAB00B29}" destId="{CC3373CA-8D37-42B6-B58A-039F64BB64C0}" srcOrd="19" destOrd="0" presId="urn:microsoft.com/office/officeart/2005/8/layout/hProcess9"/>
    <dgm:cxn modelId="{9FF675FF-121A-415B-AC11-285E42DBC3ED}" type="presParOf" srcId="{ECB6F4FC-CA5B-4F39-AA9E-782EAAB00B29}" destId="{64359020-0A18-43A8-94B9-A7DEE2525D31}" srcOrd="2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14D46-28B6-4127-990F-3BD63189C389}">
      <dsp:nvSpPr>
        <dsp:cNvPr id="0" name=""/>
        <dsp:cNvSpPr/>
      </dsp:nvSpPr>
      <dsp:spPr>
        <a:xfrm>
          <a:off x="817135" y="0"/>
          <a:ext cx="9260868" cy="5418667"/>
        </a:xfrm>
        <a:prstGeom prst="rightArrow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05744-FB33-4D3F-AAD7-8093317E6D4A}">
      <dsp:nvSpPr>
        <dsp:cNvPr id="0" name=""/>
        <dsp:cNvSpPr/>
      </dsp:nvSpPr>
      <dsp:spPr>
        <a:xfrm>
          <a:off x="3153" y="1625600"/>
          <a:ext cx="868536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spc="-80" baseline="0" dirty="0">
              <a:solidFill>
                <a:schemeClr val="tx1"/>
              </a:solidFill>
              <a:latin typeface="Open Sans"/>
              <a:ea typeface="Open Sans"/>
              <a:cs typeface="Open Sans"/>
            </a:rPr>
            <a:t>Determine approach</a:t>
          </a:r>
        </a:p>
      </dsp:txBody>
      <dsp:txXfrm>
        <a:off x="45551" y="1667998"/>
        <a:ext cx="783740" cy="2082670"/>
      </dsp:txXfrm>
    </dsp:sp>
    <dsp:sp modelId="{F6FAF429-08AE-4513-98C8-F2BDE4B1CB01}">
      <dsp:nvSpPr>
        <dsp:cNvPr id="0" name=""/>
        <dsp:cNvSpPr/>
      </dsp:nvSpPr>
      <dsp:spPr>
        <a:xfrm>
          <a:off x="1002958" y="1625600"/>
          <a:ext cx="866465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Assess the landscape</a:t>
          </a:r>
        </a:p>
      </dsp:txBody>
      <dsp:txXfrm>
        <a:off x="1045255" y="1667897"/>
        <a:ext cx="781871" cy="2082872"/>
      </dsp:txXfrm>
    </dsp:sp>
    <dsp:sp modelId="{A85EA755-B4A4-4859-B43A-5A9F5D9A6262}">
      <dsp:nvSpPr>
        <dsp:cNvPr id="0" name=""/>
        <dsp:cNvSpPr/>
      </dsp:nvSpPr>
      <dsp:spPr>
        <a:xfrm>
          <a:off x="2000692" y="1625600"/>
          <a:ext cx="946218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Develop planning roadmap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Creation of Committee</a:t>
          </a:r>
        </a:p>
      </dsp:txBody>
      <dsp:txXfrm>
        <a:off x="2046883" y="1671791"/>
        <a:ext cx="853836" cy="2075084"/>
      </dsp:txXfrm>
    </dsp:sp>
    <dsp:sp modelId="{80ADA74C-B6EA-4974-84E6-323F6A8A8122}">
      <dsp:nvSpPr>
        <dsp:cNvPr id="0" name=""/>
        <dsp:cNvSpPr/>
      </dsp:nvSpPr>
      <dsp:spPr>
        <a:xfrm>
          <a:off x="3078179" y="1625600"/>
          <a:ext cx="886116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Generate strategic framework</a:t>
          </a:r>
        </a:p>
      </dsp:txBody>
      <dsp:txXfrm>
        <a:off x="3121436" y="1668857"/>
        <a:ext cx="799602" cy="2080952"/>
      </dsp:txXfrm>
    </dsp:sp>
    <dsp:sp modelId="{523D22A1-9D7C-4E79-997B-635A173E9AB1}">
      <dsp:nvSpPr>
        <dsp:cNvPr id="0" name=""/>
        <dsp:cNvSpPr/>
      </dsp:nvSpPr>
      <dsp:spPr>
        <a:xfrm>
          <a:off x="4095564" y="1625600"/>
          <a:ext cx="883312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Create</a:t>
          </a:r>
          <a:r>
            <a:rPr lang="en-US" sz="1200" b="1" kern="1200" spc="-80" baseline="0" dirty="0">
              <a:solidFill>
                <a:srgbClr val="FF0000"/>
              </a:solidFill>
              <a:latin typeface="Open Sans"/>
              <a:ea typeface="Open Sans"/>
              <a:cs typeface="Open Sans"/>
            </a:rPr>
            <a:t>/ Revise</a:t>
          </a: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 strategic plan</a:t>
          </a:r>
        </a:p>
      </dsp:txBody>
      <dsp:txXfrm>
        <a:off x="4138684" y="1668720"/>
        <a:ext cx="797072" cy="2081226"/>
      </dsp:txXfrm>
    </dsp:sp>
    <dsp:sp modelId="{1975DCC7-CC6A-41C6-B084-EC91F3BCA1F1}">
      <dsp:nvSpPr>
        <dsp:cNvPr id="0" name=""/>
        <dsp:cNvSpPr/>
      </dsp:nvSpPr>
      <dsp:spPr>
        <a:xfrm>
          <a:off x="5110145" y="1625600"/>
          <a:ext cx="956583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Create implement-ation plan</a:t>
          </a:r>
        </a:p>
      </dsp:txBody>
      <dsp:txXfrm>
        <a:off x="5156842" y="1672297"/>
        <a:ext cx="863189" cy="2074072"/>
      </dsp:txXfrm>
    </dsp:sp>
    <dsp:sp modelId="{DC7DC2B6-1E6B-49E5-B8B8-AC1EB21D7DA1}">
      <dsp:nvSpPr>
        <dsp:cNvPr id="0" name=""/>
        <dsp:cNvSpPr/>
      </dsp:nvSpPr>
      <dsp:spPr>
        <a:xfrm>
          <a:off x="6197997" y="1625600"/>
          <a:ext cx="869702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Implement plan</a:t>
          </a:r>
        </a:p>
      </dsp:txBody>
      <dsp:txXfrm>
        <a:off x="6240452" y="1668055"/>
        <a:ext cx="784792" cy="2082556"/>
      </dsp:txXfrm>
    </dsp:sp>
    <dsp:sp modelId="{88CEEBC8-D583-4E4A-B93D-FB3925C8E10F}">
      <dsp:nvSpPr>
        <dsp:cNvPr id="0" name=""/>
        <dsp:cNvSpPr/>
      </dsp:nvSpPr>
      <dsp:spPr>
        <a:xfrm>
          <a:off x="7198968" y="1625600"/>
          <a:ext cx="844199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Assess progress</a:t>
          </a:r>
        </a:p>
      </dsp:txBody>
      <dsp:txXfrm>
        <a:off x="7240178" y="1666810"/>
        <a:ext cx="761779" cy="2085046"/>
      </dsp:txXfrm>
    </dsp:sp>
    <dsp:sp modelId="{8CE8328D-103A-4228-8DBB-055789FE2255}">
      <dsp:nvSpPr>
        <dsp:cNvPr id="0" name=""/>
        <dsp:cNvSpPr/>
      </dsp:nvSpPr>
      <dsp:spPr>
        <a:xfrm>
          <a:off x="8174436" y="1625600"/>
          <a:ext cx="830652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Evaluate outcomes</a:t>
          </a:r>
        </a:p>
      </dsp:txBody>
      <dsp:txXfrm>
        <a:off x="8214985" y="1666149"/>
        <a:ext cx="749554" cy="2086368"/>
      </dsp:txXfrm>
    </dsp:sp>
    <dsp:sp modelId="{8B3B6A08-BB2A-4F7B-893C-F6CA28478525}">
      <dsp:nvSpPr>
        <dsp:cNvPr id="0" name=""/>
        <dsp:cNvSpPr/>
      </dsp:nvSpPr>
      <dsp:spPr>
        <a:xfrm>
          <a:off x="9136358" y="1625600"/>
          <a:ext cx="836749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Amend plan</a:t>
          </a:r>
        </a:p>
      </dsp:txBody>
      <dsp:txXfrm>
        <a:off x="9177205" y="1666447"/>
        <a:ext cx="755055" cy="2085772"/>
      </dsp:txXfrm>
    </dsp:sp>
    <dsp:sp modelId="{64359020-0A18-43A8-94B9-A7DEE2525D31}">
      <dsp:nvSpPr>
        <dsp:cNvPr id="0" name=""/>
        <dsp:cNvSpPr/>
      </dsp:nvSpPr>
      <dsp:spPr>
        <a:xfrm>
          <a:off x="10104375" y="1625600"/>
          <a:ext cx="787610" cy="2167466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200" b="1" kern="1200" spc="-80" baseline="0" dirty="0">
              <a:solidFill>
                <a:srgbClr val="052C49"/>
              </a:solidFill>
              <a:latin typeface="Open Sans"/>
              <a:ea typeface="Open Sans"/>
              <a:cs typeface="Open Sans"/>
            </a:rPr>
            <a:t>Repeat</a:t>
          </a:r>
        </a:p>
      </dsp:txBody>
      <dsp:txXfrm>
        <a:off x="10142823" y="1664048"/>
        <a:ext cx="710714" cy="2090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5CDE4-DDB6-4982-B987-962757416D28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030C0-56F8-4576-9CAA-CA805890FB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70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1099f0e4482_0_1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1223"/>
              </a:spcBef>
              <a:buNone/>
            </a:pPr>
            <a:endParaRPr dirty="0"/>
          </a:p>
        </p:txBody>
      </p:sp>
      <p:sp>
        <p:nvSpPr>
          <p:cNvPr id="862" name="Google Shape;862;g1099f0e448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10d6789fa5d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701675"/>
            <a:ext cx="4676775" cy="2630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10d6789fa5d_0_1782:notes"/>
          <p:cNvSpPr txBox="1">
            <a:spLocks noGrp="1"/>
          </p:cNvSpPr>
          <p:nvPr>
            <p:ph type="body" idx="1"/>
          </p:nvPr>
        </p:nvSpPr>
        <p:spPr>
          <a:xfrm>
            <a:off x="371980" y="3568724"/>
            <a:ext cx="6266427" cy="504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1223"/>
              </a:spcBef>
              <a:buNone/>
            </a:pPr>
            <a:endParaRPr dirty="0"/>
          </a:p>
        </p:txBody>
      </p:sp>
      <p:sp>
        <p:nvSpPr>
          <p:cNvPr id="1219" name="Google Shape;1219;g10d6789fa5d_0_1782:notes"/>
          <p:cNvSpPr txBox="1">
            <a:spLocks noGrp="1"/>
          </p:cNvSpPr>
          <p:nvPr>
            <p:ph type="sldNum" idx="12"/>
          </p:nvPr>
        </p:nvSpPr>
        <p:spPr>
          <a:xfrm>
            <a:off x="3970938" y="8934109"/>
            <a:ext cx="3037840" cy="258030"/>
          </a:xfrm>
          <a:prstGeom prst="rect">
            <a:avLst/>
          </a:prstGeom>
        </p:spPr>
        <p:txBody>
          <a:bodyPr spcFirstLastPara="1" wrap="square" lIns="93162" tIns="46568" rIns="93162" bIns="46568" anchor="ctr" anchorCtr="0">
            <a:noAutofit/>
          </a:bodyPr>
          <a:lstStyle/>
          <a:p>
            <a:pPr algn="r">
              <a:buSzPts val="1050"/>
            </a:pPr>
            <a:fld id="{00000000-1234-1234-1234-123412341234}" type="slidenum">
              <a:rPr lang="en-US"/>
              <a:pPr algn="r">
                <a:buSzPts val="1050"/>
              </a:pPr>
              <a:t>13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-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1762D8-3FA0-DA46-A713-16857E2429BF}"/>
              </a:ext>
            </a:extLst>
          </p:cNvPr>
          <p:cNvSpPr/>
          <p:nvPr userDrawn="1"/>
        </p:nvSpPr>
        <p:spPr>
          <a:xfrm>
            <a:off x="0" y="0"/>
            <a:ext cx="12192000" cy="601734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4DFB36-8FBE-3F4B-83D9-93DB299D9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</a:blip>
          <a:srcRect l="2714" t="19261" r="3842" b="40852"/>
          <a:stretch/>
        </p:blipFill>
        <p:spPr>
          <a:xfrm>
            <a:off x="0" y="-2"/>
            <a:ext cx="12192000" cy="60173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80D7A-388B-5D4C-9219-C876D1FB9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ln>
            <a:solidFill>
              <a:schemeClr val="bg1"/>
            </a:solidFill>
          </a:ln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BF57B-C6B1-CD4D-9AAE-419B576F2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F84F83-1EF9-DF49-B422-6F512B874F34}"/>
              </a:ext>
            </a:extLst>
          </p:cNvPr>
          <p:cNvSpPr/>
          <p:nvPr userDrawn="1"/>
        </p:nvSpPr>
        <p:spPr>
          <a:xfrm flipV="1">
            <a:off x="0" y="6017341"/>
            <a:ext cx="12192000" cy="65679"/>
          </a:xfrm>
          <a:prstGeom prst="rect">
            <a:avLst/>
          </a:prstGeom>
          <a:solidFill>
            <a:srgbClr val="F3C3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3C317"/>
              </a:solidFill>
            </a:endParaRP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A902B4F-8682-5549-B359-A2E193D903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5293" y="6083020"/>
            <a:ext cx="3121414" cy="7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4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8E56-09E1-BA42-A56E-4E8F9BBDA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190217"/>
            <a:ext cx="10264877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32D73-C97F-3B48-B31E-C21E97A10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357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EAB72-5828-5B4D-A454-0F5F3E95F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EDA722F5-9712-9D42-B575-1F8A08AC5E66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3E213-1BDC-DB40-9500-9CC55753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55D04-2837-7140-8BF0-01101DB3BB14}"/>
              </a:ext>
            </a:extLst>
          </p:cNvPr>
          <p:cNvSpPr/>
          <p:nvPr userDrawn="1"/>
        </p:nvSpPr>
        <p:spPr>
          <a:xfrm flipV="1">
            <a:off x="838200" y="1580558"/>
            <a:ext cx="11353800" cy="65679"/>
          </a:xfrm>
          <a:prstGeom prst="rect">
            <a:avLst/>
          </a:prstGeom>
          <a:solidFill>
            <a:srgbClr val="F3C3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3C31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DDBD4A-0113-FF4C-AF97-88E0BD7D4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908964"/>
            <a:ext cx="449826" cy="52011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8A75E7-ECA7-D340-AFB5-39ACAC436C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35686" y="1825625"/>
            <a:ext cx="387285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705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8E56-09E1-BA42-A56E-4E8F9BBDA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274594"/>
            <a:ext cx="6254832" cy="236045"/>
          </a:xfrm>
        </p:spPr>
        <p:txBody>
          <a:bodyPr>
            <a:normAutofit/>
          </a:bodyPr>
          <a:lstStyle>
            <a:lvl1pPr>
              <a:defRPr sz="1100" b="0" i="0" cap="none" baseline="0"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32D73-C97F-3B48-B31E-C21E97A10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5328" y="1569502"/>
            <a:ext cx="4993214" cy="4607461"/>
          </a:xfrm>
        </p:spPr>
        <p:txBody>
          <a:bodyPr/>
          <a:lstStyle>
            <a:lvl1pPr marL="0" indent="0">
              <a:buNone/>
              <a:defRPr sz="2000" b="0" i="0">
                <a:latin typeface="Gotham Medium" pitchFamily="2" charset="0"/>
                <a:cs typeface="Gotham Medium" pitchFamily="2" charset="0"/>
              </a:defRPr>
            </a:lvl1pPr>
            <a:lvl2pPr>
              <a:defRPr sz="1800" b="0" i="0">
                <a:latin typeface="Gotham Book" pitchFamily="2" charset="0"/>
                <a:cs typeface="Gotham Book" pitchFamily="2" charset="0"/>
              </a:defRPr>
            </a:lvl2pPr>
            <a:lvl3pPr>
              <a:defRPr sz="1600" b="0" i="0">
                <a:latin typeface="Gotham Book" pitchFamily="2" charset="0"/>
                <a:cs typeface="Gotham Book" pitchFamily="2" charset="0"/>
              </a:defRPr>
            </a:lvl3pPr>
            <a:lvl4pPr>
              <a:defRPr sz="1400" b="0" i="0">
                <a:latin typeface="Gotham Book" pitchFamily="2" charset="0"/>
                <a:cs typeface="Gotham Book" pitchFamily="2" charset="0"/>
              </a:defRPr>
            </a:lvl4pPr>
            <a:lvl5pPr>
              <a:defRPr sz="1400" b="0" i="0">
                <a:latin typeface="Gotham Book" pitchFamily="2" charset="0"/>
                <a:cs typeface="Gotham Book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55D04-2837-7140-8BF0-01101DB3BB14}"/>
              </a:ext>
            </a:extLst>
          </p:cNvPr>
          <p:cNvSpPr/>
          <p:nvPr userDrawn="1"/>
        </p:nvSpPr>
        <p:spPr>
          <a:xfrm flipV="1">
            <a:off x="419100" y="618655"/>
            <a:ext cx="11353800" cy="914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86E7958-9D39-5446-9825-D78F0AAB2C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59688" y="272638"/>
            <a:ext cx="4113212" cy="238001"/>
          </a:xfrm>
        </p:spPr>
        <p:txBody>
          <a:bodyPr/>
          <a:lstStyle>
            <a:lvl1pPr marL="0" indent="0" algn="r">
              <a:buNone/>
              <a:defRPr lang="en-US" sz="1100" b="0" i="0" kern="1200" dirty="0" smtClean="0">
                <a:solidFill>
                  <a:schemeClr val="tx1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24691E2-A587-BA46-97D4-8220AD2A91B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9100" y="1570038"/>
            <a:ext cx="5883275" cy="460692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D1C414-0B93-3447-9990-5D1D7E5FF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E867A618-F4FD-2C4F-B5B8-9A08ED208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1686" y="6253377"/>
            <a:ext cx="2312967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43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31F18-A9B4-2E47-B7D7-DBB7B433A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573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D6D24-31F8-6A41-B2B1-EE69C534D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573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0DC1E-820D-2E4D-8825-A76C6032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22F5-9712-9D42-B575-1F8A08AC5E66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02737D-73A4-EC49-B5EA-58CFBDF22CE4}"/>
              </a:ext>
            </a:extLst>
          </p:cNvPr>
          <p:cNvSpPr txBox="1">
            <a:spLocks/>
          </p:cNvSpPr>
          <p:nvPr userDrawn="1"/>
        </p:nvSpPr>
        <p:spPr>
          <a:xfrm>
            <a:off x="9065342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C7ADF-1BAA-C54A-BF92-3C0490DAB9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9B49D0B-6B2D-5E4B-A594-C14BD8298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9516" y="6217958"/>
            <a:ext cx="2312967" cy="5710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957F24-8707-7046-B575-2C556683BFE4}"/>
              </a:ext>
            </a:extLst>
          </p:cNvPr>
          <p:cNvSpPr/>
          <p:nvPr userDrawn="1"/>
        </p:nvSpPr>
        <p:spPr>
          <a:xfrm>
            <a:off x="0" y="-1285"/>
            <a:ext cx="12192000" cy="13255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chemeClr val="tx1"/>
              </a:solidFill>
              <a:cs typeface="Georgia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67FEAB-D0CE-D94A-B9FA-EAF073499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13347"/>
            <a:ext cx="10515600" cy="1177341"/>
          </a:xfrm>
          <a:solidFill>
            <a:schemeClr val="bg1"/>
          </a:solidFill>
        </p:spPr>
        <p:txBody>
          <a:bodyPr/>
          <a:lstStyle>
            <a:lvl1pPr algn="ctr"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0474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C1C61-B3C8-AA4F-95BF-3F3523973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002EB-6B08-3B42-9067-745E79F9D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22F34-1898-464C-85E0-418C60F85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05548"/>
            <a:ext cx="5157787" cy="34774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03EDB-EA69-0748-92F6-54910B45F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69D29-6C14-9747-9034-54A81B810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05547"/>
            <a:ext cx="5183188" cy="34774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6CF310-3374-5E41-AFC4-8542C785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22F5-9712-9D42-B575-1F8A08AC5E66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48BF2D-817A-DE4C-997D-630C7AE47762}"/>
              </a:ext>
            </a:extLst>
          </p:cNvPr>
          <p:cNvSpPr/>
          <p:nvPr userDrawn="1"/>
        </p:nvSpPr>
        <p:spPr>
          <a:xfrm>
            <a:off x="944777" y="1985810"/>
            <a:ext cx="5042965" cy="59300"/>
          </a:xfrm>
          <a:prstGeom prst="rect">
            <a:avLst/>
          </a:prstGeom>
          <a:solidFill>
            <a:srgbClr val="F3C3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3C317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9B9874-9F96-0641-833F-D71F40FB39D3}"/>
              </a:ext>
            </a:extLst>
          </p:cNvPr>
          <p:cNvSpPr/>
          <p:nvPr userDrawn="1"/>
        </p:nvSpPr>
        <p:spPr>
          <a:xfrm>
            <a:off x="6252143" y="1985043"/>
            <a:ext cx="5042965" cy="59300"/>
          </a:xfrm>
          <a:prstGeom prst="rect">
            <a:avLst/>
          </a:prstGeom>
          <a:solidFill>
            <a:srgbClr val="F3C3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3C317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7B744A0-2BC9-EE47-8F3B-5FA3B875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CE87053B-2347-CF47-A6B2-97D17B9975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9516" y="6217958"/>
            <a:ext cx="2312967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48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9FB650-4A90-B14B-A724-56C344901251}"/>
              </a:ext>
            </a:extLst>
          </p:cNvPr>
          <p:cNvSpPr/>
          <p:nvPr userDrawn="1"/>
        </p:nvSpPr>
        <p:spPr>
          <a:xfrm>
            <a:off x="0" y="-1285"/>
            <a:ext cx="12192000" cy="13255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chemeClr val="tx1"/>
              </a:solidFill>
              <a:cs typeface="Georgia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BFE2A-BB73-354D-8978-6EA0F603B1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13347"/>
            <a:ext cx="10515600" cy="1177341"/>
          </a:xfrm>
          <a:solidFill>
            <a:schemeClr val="bg1"/>
          </a:solidFill>
        </p:spPr>
        <p:txBody>
          <a:bodyPr/>
          <a:lstStyle>
            <a:lvl1pPr algn="ctr"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31F18-A9B4-2E47-B7D7-DBB7B433A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24726" cy="42573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0DC1E-820D-2E4D-8825-A76C6032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22F5-9712-9D42-B575-1F8A08AC5E66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04CE49-FF3F-3F4A-A01D-4E5D79A75B2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33637" y="1825625"/>
            <a:ext cx="3324726" cy="42573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C31C83C-33AD-3B43-8058-25537D51FAD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29074" y="1825625"/>
            <a:ext cx="3324726" cy="42573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F2B535A-32E5-8640-84B3-B153D2D8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C73208F1-BEA7-EE40-8196-B69FE0D6BE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9516" y="6217958"/>
            <a:ext cx="2312967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76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C1C61-B3C8-AA4F-95BF-3F3523973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002EB-6B08-3B42-9067-745E79F9D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411" y="1681163"/>
            <a:ext cx="34434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22F34-1898-464C-85E0-418C60F85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411" y="2605548"/>
            <a:ext cx="3443454" cy="34774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6CF310-3374-5E41-AFC4-8542C7855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22F5-9712-9D42-B575-1F8A08AC5E66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48BF2D-817A-DE4C-997D-630C7AE47762}"/>
              </a:ext>
            </a:extLst>
          </p:cNvPr>
          <p:cNvSpPr/>
          <p:nvPr userDrawn="1"/>
        </p:nvSpPr>
        <p:spPr>
          <a:xfrm>
            <a:off x="800400" y="1985810"/>
            <a:ext cx="3366796" cy="59300"/>
          </a:xfrm>
          <a:prstGeom prst="rect">
            <a:avLst/>
          </a:prstGeom>
          <a:solidFill>
            <a:srgbClr val="F3C3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3C317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A31296D-8D96-314C-9B83-33AB30D36BF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90339" y="1681162"/>
            <a:ext cx="34434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F1B55E19-25E6-7C44-B582-FB0E79F792B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90339" y="2605547"/>
            <a:ext cx="3443454" cy="34774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89B43-569A-FB4A-A196-CEE95653C446}"/>
              </a:ext>
            </a:extLst>
          </p:cNvPr>
          <p:cNvSpPr/>
          <p:nvPr userDrawn="1"/>
        </p:nvSpPr>
        <p:spPr>
          <a:xfrm>
            <a:off x="4495328" y="1985809"/>
            <a:ext cx="3366796" cy="59300"/>
          </a:xfrm>
          <a:prstGeom prst="rect">
            <a:avLst/>
          </a:prstGeom>
          <a:solidFill>
            <a:srgbClr val="F3C3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3C317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A9F12B2-7C36-6D43-A313-44B8AE2985F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85268" y="1681162"/>
            <a:ext cx="34434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BE9FE6A-F5D8-7F4D-B982-F11DF7812CD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85268" y="2605547"/>
            <a:ext cx="3443454" cy="34774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A2D4AE-B587-FB44-AA52-AFD1C7A507AF}"/>
              </a:ext>
            </a:extLst>
          </p:cNvPr>
          <p:cNvSpPr/>
          <p:nvPr userDrawn="1"/>
        </p:nvSpPr>
        <p:spPr>
          <a:xfrm>
            <a:off x="8190257" y="1985809"/>
            <a:ext cx="3366796" cy="59300"/>
          </a:xfrm>
          <a:prstGeom prst="rect">
            <a:avLst/>
          </a:prstGeom>
          <a:solidFill>
            <a:srgbClr val="F3C3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3C317"/>
              </a:solidFill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6EE80FD-B015-B24A-BB4D-B15F9E1E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5FA88803-2143-714D-838A-0047CF1670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9516" y="6217958"/>
            <a:ext cx="2312967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29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Column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1946"/>
            <a:ext cx="12192000" cy="3438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chemeClr val="tx1"/>
              </a:solidFill>
              <a:cs typeface="Georgia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920240" y="1809046"/>
            <a:ext cx="2286000" cy="22860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12700">
            <a:noFill/>
          </a:ln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2" name="Picture Placeholder 9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984236" y="1809046"/>
            <a:ext cx="2286000" cy="22860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12700">
            <a:noFill/>
          </a:ln>
        </p:spPr>
        <p:txBody>
          <a:bodyPr anchor="ctr" anchorCtr="0"/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429768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>
                <a:solidFill>
                  <a:schemeClr val="tx2"/>
                </a:solidFill>
              </a:defRPr>
            </a:lvl2pPr>
            <a:lvl3pPr marL="914400" indent="0">
              <a:buNone/>
              <a:defRPr sz="1600" b="1">
                <a:solidFill>
                  <a:schemeClr val="tx2"/>
                </a:solidFill>
              </a:defRPr>
            </a:lvl3pPr>
            <a:lvl4pPr marL="1371600" indent="0">
              <a:buNone/>
              <a:defRPr sz="1600" b="1">
                <a:solidFill>
                  <a:schemeClr val="tx2"/>
                </a:solidFill>
              </a:defRPr>
            </a:lvl4pPr>
            <a:lvl5pPr marL="1828800" indent="0"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48640" y="4695524"/>
            <a:ext cx="50292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 b="1">
                <a:solidFill>
                  <a:schemeClr val="tx2"/>
                </a:solidFill>
              </a:defRPr>
            </a:lvl2pPr>
            <a:lvl3pPr marL="914400" indent="0">
              <a:buNone/>
              <a:defRPr sz="1600" b="1">
                <a:solidFill>
                  <a:schemeClr val="tx2"/>
                </a:solidFill>
              </a:defRPr>
            </a:lvl3pPr>
            <a:lvl4pPr marL="1371600" indent="0">
              <a:buNone/>
              <a:defRPr sz="1600" b="1">
                <a:solidFill>
                  <a:schemeClr val="tx2"/>
                </a:solidFill>
              </a:defRPr>
            </a:lvl4pPr>
            <a:lvl5pPr marL="1828800" indent="0"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6612636" y="4297680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>
                <a:solidFill>
                  <a:schemeClr val="tx2"/>
                </a:solidFill>
              </a:defRPr>
            </a:lvl2pPr>
            <a:lvl3pPr marL="914400" indent="0">
              <a:buNone/>
              <a:defRPr sz="1600" b="1">
                <a:solidFill>
                  <a:schemeClr val="tx2"/>
                </a:solidFill>
              </a:defRPr>
            </a:lvl3pPr>
            <a:lvl4pPr marL="1371600" indent="0">
              <a:buNone/>
              <a:defRPr sz="1600" b="1">
                <a:solidFill>
                  <a:schemeClr val="tx2"/>
                </a:solidFill>
              </a:defRPr>
            </a:lvl4pPr>
            <a:lvl5pPr marL="1828800" indent="0"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6612636" y="4695524"/>
            <a:ext cx="50292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 b="1">
                <a:solidFill>
                  <a:schemeClr val="tx2"/>
                </a:solidFill>
              </a:defRPr>
            </a:lvl2pPr>
            <a:lvl3pPr marL="914400" indent="0">
              <a:buNone/>
              <a:defRPr sz="1600" b="1">
                <a:solidFill>
                  <a:schemeClr val="tx2"/>
                </a:solidFill>
              </a:defRPr>
            </a:lvl3pPr>
            <a:lvl4pPr marL="1371600" indent="0">
              <a:buNone/>
              <a:defRPr sz="1600" b="1">
                <a:solidFill>
                  <a:schemeClr val="tx2"/>
                </a:solidFill>
              </a:defRPr>
            </a:lvl4pPr>
            <a:lvl5pPr marL="1828800" indent="0"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51"/>
          </p:nvPr>
        </p:nvSpPr>
        <p:spPr>
          <a:xfrm>
            <a:off x="548640" y="5072344"/>
            <a:ext cx="5029200" cy="100584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spcBef>
                <a:spcPts val="600"/>
              </a:spcBef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2"/>
          </p:nvPr>
        </p:nvSpPr>
        <p:spPr>
          <a:xfrm>
            <a:off x="6612636" y="5072344"/>
            <a:ext cx="5029200" cy="100584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spcBef>
                <a:spcPts val="600"/>
              </a:spcBef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7FCBBA2-C420-0143-AD9E-315968C8F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573508"/>
            <a:ext cx="10805160" cy="707886"/>
          </a:xfrm>
        </p:spPr>
        <p:txBody>
          <a:bodyPr lIns="91440" anchor="ctr">
            <a:normAutofit/>
          </a:bodyPr>
          <a:lstStyle>
            <a:lvl1pPr algn="ctr">
              <a:lnSpc>
                <a:spcPct val="100000"/>
              </a:lnSpc>
              <a:defRPr sz="4000" b="1" i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E373BAB1-E6EC-9E40-9C54-33E3030AE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36FE37B8-1586-724E-8061-A99432C199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9516" y="6217958"/>
            <a:ext cx="2312967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10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Column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2350008"/>
            <a:ext cx="12192000" cy="4507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chemeClr val="tx1"/>
              </a:solidFill>
              <a:cs typeface="Georgia"/>
            </a:endParaRPr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417320" y="1645920"/>
            <a:ext cx="1371600" cy="13716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12700">
            <a:noFill/>
          </a:ln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2" name="Picture Placeholder 9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413248" y="1645920"/>
            <a:ext cx="1371600" cy="13716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12700">
            <a:noFill/>
          </a:ln>
        </p:spPr>
        <p:txBody>
          <a:bodyPr anchor="ctr" anchorCtr="0"/>
          <a:lstStyle>
            <a:lvl1pPr marL="0" indent="0" algn="ctr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3172968"/>
            <a:ext cx="310896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>
                <a:solidFill>
                  <a:schemeClr val="tx2"/>
                </a:solidFill>
              </a:defRPr>
            </a:lvl2pPr>
            <a:lvl3pPr marL="914400" indent="0">
              <a:buNone/>
              <a:defRPr sz="1600" b="1">
                <a:solidFill>
                  <a:schemeClr val="tx2"/>
                </a:solidFill>
              </a:defRPr>
            </a:lvl3pPr>
            <a:lvl4pPr marL="1371600" indent="0">
              <a:buNone/>
              <a:defRPr sz="1600" b="1">
                <a:solidFill>
                  <a:schemeClr val="tx2"/>
                </a:solidFill>
              </a:defRPr>
            </a:lvl4pPr>
            <a:lvl5pPr marL="1828800" indent="0"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548640" y="3520440"/>
            <a:ext cx="310896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 b="1">
                <a:solidFill>
                  <a:schemeClr val="tx2"/>
                </a:solidFill>
              </a:defRPr>
            </a:lvl2pPr>
            <a:lvl3pPr marL="914400" indent="0">
              <a:buNone/>
              <a:defRPr sz="1600" b="1">
                <a:solidFill>
                  <a:schemeClr val="tx2"/>
                </a:solidFill>
              </a:defRPr>
            </a:lvl3pPr>
            <a:lvl4pPr marL="1371600" indent="0">
              <a:buNone/>
              <a:defRPr sz="1600" b="1">
                <a:solidFill>
                  <a:schemeClr val="tx2"/>
                </a:solidFill>
              </a:defRPr>
            </a:lvl4pPr>
            <a:lvl5pPr marL="1828800" indent="0"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4544568" y="3172968"/>
            <a:ext cx="3108960" cy="3693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>
                <a:solidFill>
                  <a:schemeClr val="tx2"/>
                </a:solidFill>
              </a:defRPr>
            </a:lvl2pPr>
            <a:lvl3pPr marL="914400" indent="0">
              <a:buNone/>
              <a:defRPr sz="1600" b="1">
                <a:solidFill>
                  <a:schemeClr val="tx2"/>
                </a:solidFill>
              </a:defRPr>
            </a:lvl3pPr>
            <a:lvl4pPr marL="1371600" indent="0">
              <a:buNone/>
              <a:defRPr sz="1600" b="1">
                <a:solidFill>
                  <a:schemeClr val="tx2"/>
                </a:solidFill>
              </a:defRPr>
            </a:lvl4pPr>
            <a:lvl5pPr marL="1828800" indent="0"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Persons name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4544568" y="3520440"/>
            <a:ext cx="310896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cap="none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 b="1">
                <a:solidFill>
                  <a:schemeClr val="tx2"/>
                </a:solidFill>
              </a:defRPr>
            </a:lvl2pPr>
            <a:lvl3pPr marL="914400" indent="0">
              <a:buNone/>
              <a:defRPr sz="1600" b="1">
                <a:solidFill>
                  <a:schemeClr val="tx2"/>
                </a:solidFill>
              </a:defRPr>
            </a:lvl3pPr>
            <a:lvl4pPr marL="1371600" indent="0">
              <a:buNone/>
              <a:defRPr sz="1600" b="1">
                <a:solidFill>
                  <a:schemeClr val="tx2"/>
                </a:solidFill>
              </a:defRPr>
            </a:lvl4pPr>
            <a:lvl5pPr marL="1828800" indent="0">
              <a:buNone/>
              <a:defRPr sz="16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51"/>
          </p:nvPr>
        </p:nvSpPr>
        <p:spPr>
          <a:xfrm>
            <a:off x="548640" y="3931920"/>
            <a:ext cx="3108960" cy="224028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spcBef>
                <a:spcPts val="600"/>
              </a:spcBef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52"/>
          </p:nvPr>
        </p:nvSpPr>
        <p:spPr>
          <a:xfrm>
            <a:off x="4544568" y="3931920"/>
            <a:ext cx="3108960" cy="224028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spcBef>
                <a:spcPts val="600"/>
              </a:spcBef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9400032" y="1645920"/>
            <a:ext cx="1371600" cy="13716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anchor="ctr" anchorCtr="1"/>
          <a:lstStyle>
            <a:lvl1pPr>
              <a:defRPr sz="14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8531352" y="3172968"/>
            <a:ext cx="3108960" cy="341632"/>
          </a:xfr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Persons name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55" hasCustomPrompt="1"/>
          </p:nvPr>
        </p:nvSpPr>
        <p:spPr>
          <a:xfrm>
            <a:off x="8531352" y="3520440"/>
            <a:ext cx="3108325" cy="313932"/>
          </a:xfr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None/>
              <a:defRPr sz="1600"/>
            </a:lvl1pPr>
          </a:lstStyle>
          <a:p>
            <a:pPr lvl="0"/>
            <a:r>
              <a:rPr lang="en-US" err="1"/>
              <a:t>Subheader</a:t>
            </a:r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56"/>
          </p:nvPr>
        </p:nvSpPr>
        <p:spPr>
          <a:xfrm>
            <a:off x="8531225" y="3932238"/>
            <a:ext cx="3108325" cy="223996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spcBef>
                <a:spcPts val="600"/>
              </a:spcBef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484128B-1D88-464E-B171-627ABB845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573508"/>
            <a:ext cx="10805160" cy="707886"/>
          </a:xfrm>
        </p:spPr>
        <p:txBody>
          <a:bodyPr lIns="91440" anchor="ctr">
            <a:normAutofit/>
          </a:bodyPr>
          <a:lstStyle>
            <a:lvl1pPr algn="ctr">
              <a:lnSpc>
                <a:spcPct val="100000"/>
              </a:lnSpc>
              <a:defRPr sz="4000" b="1" i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E780B1DF-9C09-A04D-B00B-87B37243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BEA93CFD-89CA-3642-AC12-4A9252CD2B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9516" y="6217958"/>
            <a:ext cx="2312967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09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4F85DBF-FEEA-244A-B43B-FCF847DEF3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and drop photo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263EA-31EE-F741-B58C-0C65F8D29E30}"/>
              </a:ext>
            </a:extLst>
          </p:cNvPr>
          <p:cNvSpPr/>
          <p:nvPr userDrawn="1"/>
        </p:nvSpPr>
        <p:spPr>
          <a:xfrm>
            <a:off x="780046" y="639956"/>
            <a:ext cx="10631905" cy="5441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31F18-A9B4-2E47-B7D7-DBB7B433A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2736" y="1825625"/>
            <a:ext cx="4977063" cy="39976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D6D24-31F8-6A41-B2B1-EE69C534D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77063" cy="39976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02737D-73A4-EC49-B5EA-58CFBDF22CE4}"/>
              </a:ext>
            </a:extLst>
          </p:cNvPr>
          <p:cNvSpPr txBox="1">
            <a:spLocks/>
          </p:cNvSpPr>
          <p:nvPr userDrawn="1"/>
        </p:nvSpPr>
        <p:spPr>
          <a:xfrm>
            <a:off x="9065342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C7ADF-1BAA-C54A-BF92-3C0490DAB9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9B49D0B-6B2D-5E4B-A594-C14BD8298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9516" y="6217958"/>
            <a:ext cx="2312967" cy="5710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A67FEAB-D0CE-D94A-B9FA-EAF073499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2736" y="776707"/>
            <a:ext cx="10106527" cy="913981"/>
          </a:xfrm>
          <a:noFill/>
        </p:spPr>
        <p:txBody>
          <a:bodyPr/>
          <a:lstStyle>
            <a:lvl1pPr algn="ctr"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9207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4F85DBF-FEEA-244A-B43B-FCF847DEF3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and drop photo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263EA-31EE-F741-B58C-0C65F8D29E30}"/>
              </a:ext>
            </a:extLst>
          </p:cNvPr>
          <p:cNvSpPr/>
          <p:nvPr userDrawn="1"/>
        </p:nvSpPr>
        <p:spPr>
          <a:xfrm>
            <a:off x="780046" y="639956"/>
            <a:ext cx="10631905" cy="5441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31F18-A9B4-2E47-B7D7-DBB7B433A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2736" y="1965744"/>
            <a:ext cx="10106527" cy="38575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02737D-73A4-EC49-B5EA-58CFBDF22CE4}"/>
              </a:ext>
            </a:extLst>
          </p:cNvPr>
          <p:cNvSpPr txBox="1">
            <a:spLocks/>
          </p:cNvSpPr>
          <p:nvPr userDrawn="1"/>
        </p:nvSpPr>
        <p:spPr>
          <a:xfrm>
            <a:off x="9065342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C7ADF-1BAA-C54A-BF92-3C0490DAB9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9B49D0B-6B2D-5E4B-A594-C14BD8298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9516" y="6217958"/>
            <a:ext cx="2312967" cy="5710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A67FEAB-D0CE-D94A-B9FA-EAF0734990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2736" y="776707"/>
            <a:ext cx="10106527" cy="913981"/>
          </a:xfrm>
          <a:noFill/>
        </p:spPr>
        <p:txBody>
          <a:bodyPr/>
          <a:lstStyle>
            <a:lvl1pPr algn="ctr"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932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Photo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288" y="0"/>
            <a:ext cx="12192000" cy="4572000"/>
          </a:xfrm>
          <a:solidFill>
            <a:schemeClr val="bg2">
              <a:lumMod val="75000"/>
            </a:schemeClr>
          </a:solidFill>
        </p:spPr>
        <p:txBody>
          <a:bodyPr anchor="ctr" anchorCtr="1"/>
          <a:lstStyle>
            <a:lvl1pPr marL="0" indent="0">
              <a:buNone/>
              <a:defRPr sz="4000"/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" y="3197047"/>
            <a:ext cx="5653088" cy="365760"/>
          </a:xfrm>
          <a:prstGeom prst="rect">
            <a:avLst/>
          </a:prstGeom>
          <a:solidFill>
            <a:schemeClr val="accent1"/>
          </a:solidFill>
        </p:spPr>
        <p:txBody>
          <a:bodyPr lIns="91440" tIns="0" rIns="9144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800" b="1">
                <a:solidFill>
                  <a:schemeClr val="tx2"/>
                </a:solidFill>
              </a:defRPr>
            </a:lvl2pPr>
            <a:lvl3pPr marL="914400" indent="0">
              <a:buNone/>
              <a:defRPr sz="2800" b="1">
                <a:solidFill>
                  <a:schemeClr val="tx2"/>
                </a:solidFill>
              </a:defRPr>
            </a:lvl3pPr>
            <a:lvl4pPr marL="1371600" indent="0">
              <a:buNone/>
              <a:defRPr sz="2800" b="1">
                <a:solidFill>
                  <a:schemeClr val="tx2"/>
                </a:solidFill>
              </a:defRPr>
            </a:lvl4pPr>
            <a:lvl5pPr marL="1828800" indent="0">
              <a:buNone/>
              <a:defRPr sz="28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3655924"/>
            <a:ext cx="6092274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0" rIns="9144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6400" b="1">
                <a:solidFill>
                  <a:schemeClr val="bg1"/>
                </a:solidFill>
              </a:defRPr>
            </a:lvl2pPr>
            <a:lvl3pPr marL="914400" indent="0">
              <a:buNone/>
              <a:defRPr sz="6400" b="1">
                <a:solidFill>
                  <a:schemeClr val="bg1"/>
                </a:solidFill>
              </a:defRPr>
            </a:lvl3pPr>
            <a:lvl4pPr marL="1371600" indent="0">
              <a:buNone/>
              <a:defRPr sz="6400" b="1">
                <a:solidFill>
                  <a:schemeClr val="bg1"/>
                </a:solidFill>
              </a:defRPr>
            </a:lvl4pPr>
            <a:lvl5pPr marL="1828800" indent="0">
              <a:buNone/>
              <a:defRPr sz="6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4572000"/>
            <a:ext cx="6869514" cy="8229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0" rIns="9144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6400" b="1">
                <a:solidFill>
                  <a:schemeClr val="bg1"/>
                </a:solidFill>
              </a:defRPr>
            </a:lvl2pPr>
            <a:lvl3pPr marL="914400" indent="0">
              <a:buNone/>
              <a:defRPr sz="6400" b="1">
                <a:solidFill>
                  <a:schemeClr val="bg1"/>
                </a:solidFill>
              </a:defRPr>
            </a:lvl3pPr>
            <a:lvl4pPr marL="1371600" indent="0">
              <a:buNone/>
              <a:defRPr sz="6400" b="1">
                <a:solidFill>
                  <a:schemeClr val="bg1"/>
                </a:solidFill>
              </a:defRPr>
            </a:lvl4pPr>
            <a:lvl5pPr marL="1828800" indent="0">
              <a:buNone/>
              <a:defRPr sz="6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HEADLINE HERE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DA1742E4-3A1D-6F46-B0FA-5DE9485640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9812" y="5826346"/>
            <a:ext cx="3121414" cy="7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85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130418C-0866-9F48-A5CD-EA3B3ADEC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8E04243-CE8D-AA40-A61D-E256B334B3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9516" y="6217958"/>
            <a:ext cx="2312967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64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68240" y="0"/>
            <a:ext cx="722376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64B96-A0D8-A946-B871-A1F770BBCC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0213" y="365125"/>
            <a:ext cx="6129337" cy="5853113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D6810A-0BAA-204A-BEAD-0A355845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365125"/>
            <a:ext cx="4091739" cy="548553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C1E8BCD-EB99-3D45-A5A1-3D6F9B11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 descr="A black sign with white text&#10;&#10;Description automatically generated">
            <a:extLst>
              <a:ext uri="{FF2B5EF4-FFF2-40B4-BE49-F238E27FC236}">
                <a16:creationId xmlns:a16="http://schemas.microsoft.com/office/drawing/2014/main" id="{12B596A8-5259-2648-B0B0-5829D4B428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232" y="5962469"/>
            <a:ext cx="1837195" cy="7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9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H="1">
            <a:off x="0" y="0"/>
            <a:ext cx="49682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64B96-A0D8-A946-B871-A1F770BBCC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0213" y="365125"/>
            <a:ext cx="6129337" cy="5853113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D6810A-0BAA-204A-BEAD-0A355845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365125"/>
            <a:ext cx="4091739" cy="548553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C1E8BCD-EB99-3D45-A5A1-3D6F9B11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 descr="A black sign with white text&#10;&#10;Description automatically generated">
            <a:extLst>
              <a:ext uri="{FF2B5EF4-FFF2-40B4-BE49-F238E27FC236}">
                <a16:creationId xmlns:a16="http://schemas.microsoft.com/office/drawing/2014/main" id="{01820699-7488-6F44-8E7F-C8CFA7D4CC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232" y="5962469"/>
            <a:ext cx="1837195" cy="7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5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H="1">
            <a:off x="0" y="0"/>
            <a:ext cx="49682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64B96-A0D8-A946-B871-A1F770BBCC6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0213" y="365125"/>
            <a:ext cx="6129337" cy="5853113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D6810A-0BAA-204A-BEAD-0A3558459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365125"/>
            <a:ext cx="4091739" cy="548553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C1E8BCD-EB99-3D45-A5A1-3D6F9B11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4BC5E2-D69D-774B-9368-814E45DD8F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500" y="6083190"/>
            <a:ext cx="1397216" cy="59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56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969435" y="-24860"/>
            <a:ext cx="7222565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 anchorCtr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Image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EA1449-97AF-374A-81D0-8E636B632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365125"/>
            <a:ext cx="4091739" cy="5485537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2180D66-05D5-4143-8B1D-C02FFE08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A black sign with white text&#10;&#10;Description automatically generated">
            <a:extLst>
              <a:ext uri="{FF2B5EF4-FFF2-40B4-BE49-F238E27FC236}">
                <a16:creationId xmlns:a16="http://schemas.microsoft.com/office/drawing/2014/main" id="{3842C55E-5B54-3E47-A5EC-DDE26B484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232" y="5962469"/>
            <a:ext cx="1837195" cy="7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59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Blue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175410" y="1168087"/>
            <a:ext cx="1469166" cy="2862322"/>
          </a:xfrm>
        </p:spPr>
        <p:txBody>
          <a:bodyPr anchor="b" anchorCtr="0">
            <a:spAutoFit/>
          </a:bodyPr>
          <a:lstStyle>
            <a:lvl1pPr marL="0" indent="0">
              <a:buNone/>
              <a:defRPr sz="20000">
                <a:solidFill>
                  <a:schemeClr val="accent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97433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0" y="365760"/>
            <a:ext cx="4114800" cy="5852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800"/>
              </a:spcBef>
              <a:buNone/>
              <a:defRPr sz="2000" b="1">
                <a:solidFill>
                  <a:schemeClr val="tx1"/>
                </a:solidFill>
              </a:defRPr>
            </a:lvl2pPr>
            <a:lvl3pPr marL="228600" indent="-228600">
              <a:lnSpc>
                <a:spcPct val="100000"/>
              </a:lnSpc>
              <a:spcBef>
                <a:spcPts val="1500"/>
              </a:spcBef>
              <a:defRPr sz="1600">
                <a:solidFill>
                  <a:schemeClr val="tx1"/>
                </a:solidFill>
              </a:defRPr>
            </a:lvl3pPr>
            <a:lvl4pPr marL="458788" indent="-228600">
              <a:lnSpc>
                <a:spcPct val="100000"/>
              </a:lnSpc>
              <a:spcBef>
                <a:spcPts val="1200"/>
              </a:spcBef>
              <a:defRPr sz="1600">
                <a:solidFill>
                  <a:schemeClr val="tx1"/>
                </a:solidFill>
              </a:defRPr>
            </a:lvl4pPr>
            <a:lvl5pPr marL="685800" indent="-228600">
              <a:lnSpc>
                <a:spcPct val="100000"/>
              </a:lnSpc>
              <a:spcBef>
                <a:spcPts val="12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175410" y="3056386"/>
            <a:ext cx="5470490" cy="3323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insert quote text here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75410" y="4506610"/>
            <a:ext cx="3289300" cy="36949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400050" indent="-400050">
              <a:buFont typeface="Arial" panose="020B0604020202020204" pitchFamily="34" charset="0"/>
              <a:buChar char="—"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800">
                <a:solidFill>
                  <a:schemeClr val="tx2"/>
                </a:solidFill>
              </a:defRPr>
            </a:lvl4pPr>
            <a:lvl5pPr marL="1828800" indent="0">
              <a:buNone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Name of person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10036175" y="3864929"/>
            <a:ext cx="1609725" cy="1828800"/>
          </a:xfrm>
        </p:spPr>
        <p:txBody>
          <a:bodyPr/>
          <a:lstStyle>
            <a:lvl1pPr marL="0" indent="0" algn="r">
              <a:buNone/>
              <a:defRPr sz="20000">
                <a:solidFill>
                  <a:schemeClr val="accent1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  <p:pic>
        <p:nvPicPr>
          <p:cNvPr id="13" name="Picture 12" descr="A black sign with white text&#10;&#10;Description automatically generated">
            <a:extLst>
              <a:ext uri="{FF2B5EF4-FFF2-40B4-BE49-F238E27FC236}">
                <a16:creationId xmlns:a16="http://schemas.microsoft.com/office/drawing/2014/main" id="{413B9F25-CA1B-3C49-8836-7EC7C6766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232" y="5962469"/>
            <a:ext cx="1837195" cy="783724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86AE62-B0EC-5B42-995A-F6557E3CB3D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07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Conten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1946"/>
            <a:ext cx="12192000" cy="34381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chemeClr val="tx1"/>
              </a:solidFill>
              <a:cs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164" y="325749"/>
            <a:ext cx="11091672" cy="1311128"/>
          </a:xfrm>
        </p:spPr>
        <p:txBody>
          <a:bodyPr anchor="ctr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Styles Example of a Double Headline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B972F-4045-9649-A27E-EE92955353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306" y="1976650"/>
            <a:ext cx="11101388" cy="4202112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65EBEC8-DA94-0140-BCED-F5904365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94F00972-9F64-8B49-8A52-4A2E27F38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290" y="6233892"/>
            <a:ext cx="2312967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82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Content_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1946"/>
            <a:ext cx="12192000" cy="3438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chemeClr val="tx1"/>
              </a:solidFill>
              <a:cs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164" y="325749"/>
            <a:ext cx="11091672" cy="1311128"/>
          </a:xfrm>
        </p:spPr>
        <p:txBody>
          <a:bodyPr anchor="ctr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Styles Example of a Double Headline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B972F-4045-9649-A27E-EE92955353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306" y="1976650"/>
            <a:ext cx="11101388" cy="4202112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65EBEC8-DA94-0140-BCED-F59043653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94F00972-9F64-8B49-8A52-4A2E27F38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290" y="6233892"/>
            <a:ext cx="2312967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47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FE8C1D5-0795-404A-8CFB-8702CC3DDD58}"/>
              </a:ext>
            </a:extLst>
          </p:cNvPr>
          <p:cNvSpPr/>
          <p:nvPr userDrawn="1"/>
        </p:nvSpPr>
        <p:spPr>
          <a:xfrm>
            <a:off x="0" y="-1285"/>
            <a:ext cx="12192000" cy="16162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chemeClr val="tx1"/>
              </a:solidFill>
              <a:cs typeface="Georg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164" y="422001"/>
            <a:ext cx="11091672" cy="1311128"/>
          </a:xfrm>
          <a:solidFill>
            <a:schemeClr val="bg1"/>
          </a:solidFill>
        </p:spPr>
        <p:txBody>
          <a:bodyPr anchor="ctr"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Styles Example of a Double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192076" y="2651760"/>
            <a:ext cx="5449824" cy="192024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2pPr>
            <a:lvl3pPr marL="914400" indent="0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3pPr>
            <a:lvl4pPr marL="1371600" indent="0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4pPr>
            <a:lvl5pPr marL="1828800" indent="0">
              <a:spcBef>
                <a:spcPts val="300"/>
              </a:spcBef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192076" y="2103120"/>
            <a:ext cx="5449824" cy="4247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Subhead Headline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6192076" y="5578158"/>
            <a:ext cx="5449824" cy="640080"/>
          </a:xfrm>
        </p:spPr>
        <p:txBody>
          <a:bodyPr anchor="t" anchorCtr="0"/>
          <a:lstStyle>
            <a:lvl1pPr marL="0" indent="0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192012" y="5029200"/>
            <a:ext cx="5449888" cy="4247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Subhead Headline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5" hasCustomPrompt="1"/>
          </p:nvPr>
        </p:nvSpPr>
        <p:spPr>
          <a:xfrm>
            <a:off x="548640" y="2103120"/>
            <a:ext cx="5257800" cy="4114800"/>
          </a:xfrm>
        </p:spPr>
        <p:txBody>
          <a:bodyPr anchor="ctr" anchorCtr="1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Table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AA47145-C6F0-4846-A0E3-F38278AD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9E3001B6-8A49-064F-A290-627DC48EA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290" y="6233892"/>
            <a:ext cx="2312967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84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578125"/>
            <a:ext cx="3108960" cy="1421928"/>
          </a:xfrm>
        </p:spPr>
        <p:txBody>
          <a:bodyPr rIns="91440">
            <a:sp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149286"/>
            <a:ext cx="12192000" cy="27087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45720" rIns="18288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chemeClr val="tx1"/>
              </a:solidFill>
              <a:cs typeface="Georgia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48640" y="2377440"/>
            <a:ext cx="3108960" cy="1737360"/>
          </a:xfrm>
        </p:spPr>
        <p:txBody>
          <a:bodyPr rIns="91440"/>
          <a:lstStyle>
            <a:lvl1pPr marL="0" indent="0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>
              <a:spcBef>
                <a:spcPts val="600"/>
              </a:spcBef>
              <a:buNone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894E98-8B46-914A-9EE1-819842AEC04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010526" y="1138988"/>
            <a:ext cx="7629786" cy="4989095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FB27B12-3558-544F-A4FA-5D0158F4A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C5F220-0E3F-194C-A8F5-E2C610C62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500" y="6083190"/>
            <a:ext cx="1397216" cy="59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65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-G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-1" y="4450188"/>
            <a:ext cx="12192000" cy="240781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095834"/>
            <a:ext cx="8688404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908884"/>
            <a:ext cx="8685633" cy="879268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0" i="0" cap="all" spc="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10" name="Picture 9" descr="A black sign with white text&#10;&#10;Description automatically generated">
            <a:extLst>
              <a:ext uri="{FF2B5EF4-FFF2-40B4-BE49-F238E27FC236}">
                <a16:creationId xmlns:a16="http://schemas.microsoft.com/office/drawing/2014/main" id="{E07285D6-D52B-B94E-8B9E-44F51FE1E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2087" y="5295771"/>
            <a:ext cx="1837195" cy="78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03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862264"/>
            <a:ext cx="10805160" cy="707886"/>
          </a:xfrm>
        </p:spPr>
        <p:txBody>
          <a:bodyPr lIns="91440" anchor="ctr">
            <a:normAutofit/>
          </a:bodyPr>
          <a:lstStyle>
            <a:lvl1pPr algn="ctr">
              <a:lnSpc>
                <a:spcPct val="100000"/>
              </a:lnSpc>
              <a:defRPr sz="4000" b="1" i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2">
              <a:lumMod val="90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2">
              <a:lumMod val="90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2">
              <a:lumMod val="90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7ED6126-352A-8A47-BC22-BF96A4864B51}"/>
              </a:ext>
            </a:extLst>
          </p:cNvPr>
          <p:cNvSpPr txBox="1">
            <a:spLocks/>
          </p:cNvSpPr>
          <p:nvPr userDrawn="1"/>
        </p:nvSpPr>
        <p:spPr>
          <a:xfrm>
            <a:off x="9065342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C7ADF-1BAA-C54A-BF92-3C0490DAB9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36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45E2B92-182C-1442-9CFF-A4D3D8EA7F77}"/>
              </a:ext>
            </a:extLst>
          </p:cNvPr>
          <p:cNvSpPr/>
          <p:nvPr userDrawn="1"/>
        </p:nvSpPr>
        <p:spPr>
          <a:xfrm flipH="1">
            <a:off x="0" y="0"/>
            <a:ext cx="49682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2">
              <a:lumMod val="90000"/>
            </a:schemeClr>
          </a:solidFill>
          <a:effectLst/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2">
              <a:lumMod val="90000"/>
            </a:schemeClr>
          </a:solidFill>
          <a:effectLst/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2">
              <a:lumMod val="90000"/>
            </a:schemeClr>
          </a:solidFill>
          <a:effectLst/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2">
              <a:lumMod val="90000"/>
            </a:schemeClr>
          </a:solidFill>
          <a:effectLst/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2">
              <a:lumMod val="90000"/>
            </a:schemeClr>
          </a:solidFill>
          <a:effectLst/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2">
              <a:lumMod val="90000"/>
            </a:schemeClr>
          </a:solidFill>
          <a:effectLst/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pic>
        <p:nvPicPr>
          <p:cNvPr id="35" name="Picture 34" descr="A black sign with white text&#10;&#10;Description automatically generated">
            <a:extLst>
              <a:ext uri="{FF2B5EF4-FFF2-40B4-BE49-F238E27FC236}">
                <a16:creationId xmlns:a16="http://schemas.microsoft.com/office/drawing/2014/main" id="{BB5C1509-D25E-E848-9B77-0D4CBC221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9602" y="5856538"/>
            <a:ext cx="1837195" cy="783724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DC2CF6D2-613C-F54E-978B-3984A1A9AC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862264"/>
            <a:ext cx="10805160" cy="707886"/>
          </a:xfrm>
        </p:spPr>
        <p:txBody>
          <a:bodyPr lIns="91440" anchor="ctr">
            <a:normAutofit/>
          </a:bodyPr>
          <a:lstStyle>
            <a:lvl1pPr algn="ctr">
              <a:lnSpc>
                <a:spcPct val="100000"/>
              </a:lnSpc>
              <a:defRPr sz="4000" b="1" i="0" cap="non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201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8/22/2022</a:t>
            </a:fld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AA314B25-B4AF-394E-BBDA-7E6BAD315F39}"/>
              </a:ext>
            </a:extLst>
          </p:cNvPr>
          <p:cNvSpPr/>
          <p:nvPr userDrawn="1"/>
        </p:nvSpPr>
        <p:spPr>
          <a:xfrm>
            <a:off x="3351057" y="0"/>
            <a:ext cx="8840943" cy="685800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37575EF-0D14-6140-A91B-260C9C9DFE4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2544261-8049-494B-A93D-BDFF1BB8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4886854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all" baseline="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214786D-83EE-814C-A5E4-D0EC7D29D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633875"/>
            <a:ext cx="5981171" cy="5590250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>
                <a:solidFill>
                  <a:schemeClr val="tx1"/>
                </a:solidFill>
              </a:defRPr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F9F695-BC8E-5649-B958-134E3648557F}"/>
              </a:ext>
            </a:extLst>
          </p:cNvPr>
          <p:cNvSpPr txBox="1">
            <a:spLocks/>
          </p:cNvSpPr>
          <p:nvPr userDrawn="1"/>
        </p:nvSpPr>
        <p:spPr>
          <a:xfrm>
            <a:off x="9065342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FC7ADF-1BAA-C54A-BF92-3C0490DAB9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Closing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9C88DF2D-0421-A94C-82C1-867E1E5E4907}"/>
              </a:ext>
            </a:extLst>
          </p:cNvPr>
          <p:cNvSpPr/>
          <p:nvPr userDrawn="1"/>
        </p:nvSpPr>
        <p:spPr>
          <a:xfrm>
            <a:off x="10993582" y="0"/>
            <a:ext cx="1198418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634999" y="3671222"/>
            <a:ext cx="10922000" cy="232685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35001" y="346578"/>
            <a:ext cx="10921998" cy="3294019"/>
          </a:xfrm>
          <a:solidFill>
            <a:schemeClr val="bg2">
              <a:lumMod val="90000"/>
            </a:schemeClr>
          </a:solidFill>
          <a:effectLst/>
        </p:spPr>
        <p:txBody>
          <a:bodyPr lIns="457200" tIns="457200"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and drop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041406"/>
            <a:ext cx="10113645" cy="743682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4957044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78ED483-B4BF-C246-9AB8-1BD9263C49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777" y="6031797"/>
            <a:ext cx="3121414" cy="7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70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0A708D-AF63-7642-B06D-186D4530D180}"/>
              </a:ext>
            </a:extLst>
          </p:cNvPr>
          <p:cNvSpPr/>
          <p:nvPr userDrawn="1"/>
        </p:nvSpPr>
        <p:spPr>
          <a:xfrm>
            <a:off x="0" y="0"/>
            <a:ext cx="49743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THANK </a:t>
            </a:r>
            <a:r>
              <a:rPr lang="en-US" err="1"/>
              <a:t>yOU</a:t>
            </a:r>
            <a:endParaRPr lang="en-US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I</a:t>
            </a:r>
            <a:endParaRPr lang="en-GB"/>
          </a:p>
        </p:txBody>
      </p:sp>
      <p:pic>
        <p:nvPicPr>
          <p:cNvPr id="10" name="Picture 9" descr="A black sign with white text&#10;&#10;Description automatically generated">
            <a:extLst>
              <a:ext uri="{FF2B5EF4-FFF2-40B4-BE49-F238E27FC236}">
                <a16:creationId xmlns:a16="http://schemas.microsoft.com/office/drawing/2014/main" id="{B6D5A7D0-AE4F-DC46-9BB7-0E7FCD475C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9602" y="5856538"/>
            <a:ext cx="1837195" cy="78372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46088-53D9-E44E-97DA-4AEE42747B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6000" y="1447800"/>
            <a:ext cx="5614988" cy="39624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3796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">
  <p:cSld name="Left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6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2">
  <p:cSld name="Text 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/>
          <p:nvPr/>
        </p:nvSpPr>
        <p:spPr>
          <a:xfrm rot="5400000">
            <a:off x="5887050" y="565325"/>
            <a:ext cx="417900" cy="1219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29083" y="6450150"/>
            <a:ext cx="3591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C6203E"/>
                </a:solidFill>
                <a:latin typeface="Raleway"/>
                <a:ea typeface="Raleway"/>
                <a:cs typeface="Raleway"/>
                <a:sym typeface="Raleway"/>
              </a:rPr>
              <a:t>‹#›</a:t>
            </a:fld>
            <a:endParaRPr sz="900" b="0" i="0" u="none" strike="noStrike" cap="none" dirty="0">
              <a:solidFill>
                <a:srgbClr val="C6203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09" name="Google Shape;109;p16"/>
          <p:cNvCxnSpPr/>
          <p:nvPr/>
        </p:nvCxnSpPr>
        <p:spPr>
          <a:xfrm rot="10800000">
            <a:off x="426236" y="6457250"/>
            <a:ext cx="0" cy="408300"/>
          </a:xfrm>
          <a:prstGeom prst="straightConnector1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0" name="Google Shape;11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11609154" y="6295213"/>
            <a:ext cx="129656" cy="73230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512208" y="6544400"/>
            <a:ext cx="49884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6203E"/>
              </a:buClr>
              <a:buSzPts val="900"/>
              <a:buFont typeface="Raleway"/>
              <a:buNone/>
              <a:defRPr sz="900" b="1" i="0" u="none" strike="noStrike" cap="none">
                <a:solidFill>
                  <a:srgbClr val="C6203E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203E"/>
              </a:buClr>
              <a:buSzPts val="3700"/>
              <a:buFont typeface="Raleway"/>
              <a:buNone/>
              <a:defRPr sz="900" b="1" i="0" u="none" strike="noStrike" cap="none">
                <a:solidFill>
                  <a:srgbClr val="C6203E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203E"/>
              </a:buClr>
              <a:buSzPts val="3700"/>
              <a:buFont typeface="Raleway"/>
              <a:buNone/>
              <a:defRPr sz="900" b="1" i="0" u="none" strike="noStrike" cap="none">
                <a:solidFill>
                  <a:srgbClr val="C6203E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203E"/>
              </a:buClr>
              <a:buSzPts val="3700"/>
              <a:buFont typeface="Raleway"/>
              <a:buNone/>
              <a:defRPr sz="900" b="1" i="0" u="none" strike="noStrike" cap="none">
                <a:solidFill>
                  <a:srgbClr val="C6203E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203E"/>
              </a:buClr>
              <a:buSzPts val="3700"/>
              <a:buFont typeface="Raleway"/>
              <a:buNone/>
              <a:defRPr sz="900" b="1" i="0" u="none" strike="noStrike" cap="none">
                <a:solidFill>
                  <a:srgbClr val="C6203E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203E"/>
              </a:buClr>
              <a:buSzPts val="3700"/>
              <a:buFont typeface="Raleway"/>
              <a:buNone/>
              <a:defRPr sz="900" b="1" i="0" u="none" strike="noStrike" cap="none">
                <a:solidFill>
                  <a:srgbClr val="C6203E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203E"/>
              </a:buClr>
              <a:buSzPts val="3700"/>
              <a:buFont typeface="Raleway"/>
              <a:buNone/>
              <a:defRPr sz="900" b="1" i="0" u="none" strike="noStrike" cap="none">
                <a:solidFill>
                  <a:srgbClr val="C6203E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203E"/>
              </a:buClr>
              <a:buSzPts val="3700"/>
              <a:buFont typeface="Raleway"/>
              <a:buNone/>
              <a:defRPr sz="900" b="1" i="0" u="none" strike="noStrike" cap="none">
                <a:solidFill>
                  <a:srgbClr val="C6203E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203E"/>
              </a:buClr>
              <a:buSzPts val="3700"/>
              <a:buFont typeface="Raleway"/>
              <a:buNone/>
              <a:defRPr sz="900" b="1" i="0" u="none" strike="noStrike" cap="none">
                <a:solidFill>
                  <a:srgbClr val="C6203E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title" idx="2"/>
          </p:nvPr>
        </p:nvSpPr>
        <p:spPr>
          <a:xfrm>
            <a:off x="0" y="221217"/>
            <a:ext cx="12192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25" tIns="121925" rIns="121925" bIns="1219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leway ExtraBold"/>
              <a:buNone/>
              <a:defRPr sz="36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leway ExtraBold"/>
              <a:buNone/>
              <a:defRPr sz="37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leway ExtraBold"/>
              <a:buNone/>
              <a:defRPr sz="37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leway ExtraBold"/>
              <a:buNone/>
              <a:defRPr sz="37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leway ExtraBold"/>
              <a:buNone/>
              <a:defRPr sz="37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leway ExtraBold"/>
              <a:buNone/>
              <a:defRPr sz="37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leway ExtraBold"/>
              <a:buNone/>
              <a:defRPr sz="37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leway ExtraBold"/>
              <a:buNone/>
              <a:defRPr sz="37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leway ExtraBold"/>
              <a:buNone/>
              <a:defRPr sz="3700" b="0" i="0" u="none" strike="noStrike" cap="none">
                <a:solidFill>
                  <a:schemeClr val="dk1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566419" y="1846039"/>
            <a:ext cx="5250000" cy="43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75" rIns="45725" bIns="22875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228600" algn="l" rtl="0">
              <a:lnSpc>
                <a:spcPct val="125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114" name="Google Shape;114;p16" descr="2 Column copy"/>
          <p:cNvSpPr txBox="1">
            <a:spLocks noGrp="1"/>
          </p:cNvSpPr>
          <p:nvPr>
            <p:ph type="body" idx="3"/>
          </p:nvPr>
        </p:nvSpPr>
        <p:spPr>
          <a:xfrm>
            <a:off x="6381327" y="1840867"/>
            <a:ext cx="5250000" cy="43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75" rIns="45725" bIns="22875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marR="0" lvl="2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marR="0" lvl="4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marR="0" lvl="5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marR="0" lvl="6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marR="0" lvl="7" indent="-228600" algn="l" rtl="0">
              <a:lnSpc>
                <a:spcPct val="12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marR="0" lvl="8" indent="-228600" algn="l" rtl="0">
              <a:lnSpc>
                <a:spcPct val="125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500"/>
              <a:buFont typeface="Raleway Medium"/>
              <a:buNone/>
              <a:defRPr sz="1500" b="0" i="0" u="none" strike="noStrike" cap="none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132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ack">
  <p:cSld name="Blank Black">
    <p:bg>
      <p:bgPr>
        <a:solidFill>
          <a:schemeClr val="dk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09"/>
          <p:cNvSpPr txBox="1">
            <a:spLocks noGrp="1"/>
          </p:cNvSpPr>
          <p:nvPr>
            <p:ph type="sldNum" idx="12"/>
          </p:nvPr>
        </p:nvSpPr>
        <p:spPr>
          <a:xfrm>
            <a:off x="11012557" y="6469623"/>
            <a:ext cx="627900" cy="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‹#›</a:t>
            </a:fld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6" name="Google Shape;556;p109"/>
          <p:cNvSpPr txBox="1"/>
          <p:nvPr/>
        </p:nvSpPr>
        <p:spPr>
          <a:xfrm>
            <a:off x="2310485" y="6465565"/>
            <a:ext cx="27351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© 2019 Confidential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360" y="6329854"/>
            <a:ext cx="2052395" cy="334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06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ED3D6-8278-294E-ADC5-54BB6C32E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98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46C06-A8A0-394D-BF0E-D82D1BD45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892" y="4589463"/>
            <a:ext cx="10519406" cy="392379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162AE-92C8-814D-9BFF-536D5552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892" y="498184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A722F5-9712-9D42-B575-1F8A08AC5E66}" type="datetimeFigureOut">
              <a:rPr lang="en-US" smtClean="0"/>
              <a:pPr/>
              <a:t>8/22/2022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0348F9-109A-2E41-BAC1-E226A690BF97}"/>
              </a:ext>
            </a:extLst>
          </p:cNvPr>
          <p:cNvSpPr/>
          <p:nvPr userDrawn="1"/>
        </p:nvSpPr>
        <p:spPr>
          <a:xfrm flipV="1">
            <a:off x="838200" y="2603113"/>
            <a:ext cx="11353800" cy="65679"/>
          </a:xfrm>
          <a:prstGeom prst="rect">
            <a:avLst/>
          </a:prstGeom>
          <a:solidFill>
            <a:srgbClr val="F3C3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3C317"/>
              </a:solidFill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58E457B-70B0-6246-9886-586E24013E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8612" y="6138244"/>
            <a:ext cx="2312967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98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Header-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D2DD1-E662-6D43-8A08-094080488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4421" y="2103437"/>
            <a:ext cx="7843157" cy="1325563"/>
          </a:xfrm>
        </p:spPr>
        <p:txBody>
          <a:bodyPr/>
          <a:lstStyle>
            <a:lvl1pPr algn="ctr"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D53109-BE84-3648-9C89-B79F0D89F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8235" y="5532437"/>
            <a:ext cx="1975530" cy="84273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C2B976-6C6F-AD45-9030-6ABB1502990B}"/>
              </a:ext>
            </a:extLst>
          </p:cNvPr>
          <p:cNvCxnSpPr/>
          <p:nvPr userDrawn="1"/>
        </p:nvCxnSpPr>
        <p:spPr>
          <a:xfrm>
            <a:off x="2667000" y="3559627"/>
            <a:ext cx="68580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CAC52-15A8-2E48-ADDC-3545CBC050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0" y="3902075"/>
            <a:ext cx="6858000" cy="1160463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latin typeface="+mj-lt"/>
              </a:defRPr>
            </a:lvl1pPr>
          </a:lstStyle>
          <a:p>
            <a:pPr lvl="0"/>
            <a:r>
              <a:rPr lang="en-US"/>
              <a:t>Support copy goes here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49F4DE-A3C8-9E4A-A9F8-F4F4CCD0BD71}"/>
              </a:ext>
            </a:extLst>
          </p:cNvPr>
          <p:cNvGrpSpPr/>
          <p:nvPr userDrawn="1"/>
        </p:nvGrpSpPr>
        <p:grpSpPr>
          <a:xfrm flipH="1">
            <a:off x="11504245" y="1170260"/>
            <a:ext cx="1802281" cy="5006763"/>
            <a:chOff x="2666999" y="1170260"/>
            <a:chExt cx="1802281" cy="5006763"/>
          </a:xfrm>
        </p:grpSpPr>
        <p:sp>
          <p:nvSpPr>
            <p:cNvPr id="18" name="Diagonal Stripe 17">
              <a:extLst>
                <a:ext uri="{FF2B5EF4-FFF2-40B4-BE49-F238E27FC236}">
                  <a16:creationId xmlns:a16="http://schemas.microsoft.com/office/drawing/2014/main" id="{A6F0C946-2F66-3844-99CC-89ABC193ED57}"/>
                </a:ext>
              </a:extLst>
            </p:cNvPr>
            <p:cNvSpPr/>
            <p:nvPr userDrawn="1"/>
          </p:nvSpPr>
          <p:spPr>
            <a:xfrm rot="10800000">
              <a:off x="2667000" y="1170260"/>
              <a:ext cx="1802280" cy="1765445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Diagonal Stripe 18">
              <a:extLst>
                <a:ext uri="{FF2B5EF4-FFF2-40B4-BE49-F238E27FC236}">
                  <a16:creationId xmlns:a16="http://schemas.microsoft.com/office/drawing/2014/main" id="{7BCCC335-1933-FC43-94A2-77837A35D38D}"/>
                </a:ext>
              </a:extLst>
            </p:cNvPr>
            <p:cNvSpPr/>
            <p:nvPr userDrawn="1"/>
          </p:nvSpPr>
          <p:spPr>
            <a:xfrm rot="10800000">
              <a:off x="2667000" y="2790919"/>
              <a:ext cx="1802280" cy="1765445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Diagonal Stripe 19">
              <a:extLst>
                <a:ext uri="{FF2B5EF4-FFF2-40B4-BE49-F238E27FC236}">
                  <a16:creationId xmlns:a16="http://schemas.microsoft.com/office/drawing/2014/main" id="{FC381A37-0351-214F-9B80-F0223D5FC30D}"/>
                </a:ext>
              </a:extLst>
            </p:cNvPr>
            <p:cNvSpPr/>
            <p:nvPr userDrawn="1"/>
          </p:nvSpPr>
          <p:spPr>
            <a:xfrm rot="10800000">
              <a:off x="2666999" y="4411578"/>
              <a:ext cx="1802280" cy="1765445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C7563F3-07C8-E441-9A58-A549F733E422}"/>
              </a:ext>
            </a:extLst>
          </p:cNvPr>
          <p:cNvGrpSpPr/>
          <p:nvPr userDrawn="1"/>
        </p:nvGrpSpPr>
        <p:grpSpPr>
          <a:xfrm>
            <a:off x="-1192681" y="1170259"/>
            <a:ext cx="1802281" cy="5010912"/>
            <a:chOff x="-1192681" y="1170260"/>
            <a:chExt cx="1802281" cy="5006763"/>
          </a:xfrm>
        </p:grpSpPr>
        <p:sp>
          <p:nvSpPr>
            <p:cNvPr id="24" name="Diagonal Stripe 23">
              <a:extLst>
                <a:ext uri="{FF2B5EF4-FFF2-40B4-BE49-F238E27FC236}">
                  <a16:creationId xmlns:a16="http://schemas.microsoft.com/office/drawing/2014/main" id="{61FCCFDB-4B4D-8E46-8AB2-3ED5EC4CCEB6}"/>
                </a:ext>
              </a:extLst>
            </p:cNvPr>
            <p:cNvSpPr/>
            <p:nvPr userDrawn="1"/>
          </p:nvSpPr>
          <p:spPr>
            <a:xfrm rot="10800000">
              <a:off x="-1192680" y="1170260"/>
              <a:ext cx="1802280" cy="1765445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Diagonal Stripe 24">
              <a:extLst>
                <a:ext uri="{FF2B5EF4-FFF2-40B4-BE49-F238E27FC236}">
                  <a16:creationId xmlns:a16="http://schemas.microsoft.com/office/drawing/2014/main" id="{8BC37D9B-F4EF-6345-8B80-74FBEAEE12CA}"/>
                </a:ext>
              </a:extLst>
            </p:cNvPr>
            <p:cNvSpPr/>
            <p:nvPr userDrawn="1"/>
          </p:nvSpPr>
          <p:spPr>
            <a:xfrm rot="10800000">
              <a:off x="-1192680" y="2790919"/>
              <a:ext cx="1802280" cy="1765445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B2D08986-7143-0240-97AB-2C3A1AB63E8D}"/>
                </a:ext>
              </a:extLst>
            </p:cNvPr>
            <p:cNvSpPr/>
            <p:nvPr userDrawn="1"/>
          </p:nvSpPr>
          <p:spPr>
            <a:xfrm rot="10800000">
              <a:off x="-1192681" y="4411578"/>
              <a:ext cx="1802280" cy="1765445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19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Header-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D2DD1-E662-6D43-8A08-094080488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4421" y="2103437"/>
            <a:ext cx="7843157" cy="1325563"/>
          </a:xfrm>
        </p:spPr>
        <p:txBody>
          <a:bodyPr/>
          <a:lstStyle>
            <a:lvl1pPr algn="ctr">
              <a:defRPr cap="none"/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D53109-BE84-3648-9C89-B79F0D89F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8235" y="5532437"/>
            <a:ext cx="1975530" cy="8427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9CAC52-15A8-2E48-ADDC-3545CBC050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000" y="3902075"/>
            <a:ext cx="6858000" cy="1160463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latin typeface="+mj-lt"/>
              </a:defRPr>
            </a:lvl1pPr>
          </a:lstStyle>
          <a:p>
            <a:pPr lvl="0"/>
            <a:r>
              <a:rPr lang="en-US"/>
              <a:t>Support copy goes here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49F4DE-A3C8-9E4A-A9F8-F4F4CCD0BD71}"/>
              </a:ext>
            </a:extLst>
          </p:cNvPr>
          <p:cNvGrpSpPr/>
          <p:nvPr userDrawn="1"/>
        </p:nvGrpSpPr>
        <p:grpSpPr>
          <a:xfrm flipH="1">
            <a:off x="11504245" y="1170260"/>
            <a:ext cx="1802281" cy="5006763"/>
            <a:chOff x="2666999" y="1170260"/>
            <a:chExt cx="1802281" cy="5006763"/>
          </a:xfrm>
        </p:grpSpPr>
        <p:sp>
          <p:nvSpPr>
            <p:cNvPr id="18" name="Diagonal Stripe 17">
              <a:extLst>
                <a:ext uri="{FF2B5EF4-FFF2-40B4-BE49-F238E27FC236}">
                  <a16:creationId xmlns:a16="http://schemas.microsoft.com/office/drawing/2014/main" id="{A6F0C946-2F66-3844-99CC-89ABC193ED57}"/>
                </a:ext>
              </a:extLst>
            </p:cNvPr>
            <p:cNvSpPr/>
            <p:nvPr userDrawn="1"/>
          </p:nvSpPr>
          <p:spPr>
            <a:xfrm rot="10800000">
              <a:off x="2667000" y="1170260"/>
              <a:ext cx="1802280" cy="1765445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Diagonal Stripe 18">
              <a:extLst>
                <a:ext uri="{FF2B5EF4-FFF2-40B4-BE49-F238E27FC236}">
                  <a16:creationId xmlns:a16="http://schemas.microsoft.com/office/drawing/2014/main" id="{7BCCC335-1933-FC43-94A2-77837A35D38D}"/>
                </a:ext>
              </a:extLst>
            </p:cNvPr>
            <p:cNvSpPr/>
            <p:nvPr userDrawn="1"/>
          </p:nvSpPr>
          <p:spPr>
            <a:xfrm rot="10800000">
              <a:off x="2667000" y="2790919"/>
              <a:ext cx="1802280" cy="1765445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Diagonal Stripe 19">
              <a:extLst>
                <a:ext uri="{FF2B5EF4-FFF2-40B4-BE49-F238E27FC236}">
                  <a16:creationId xmlns:a16="http://schemas.microsoft.com/office/drawing/2014/main" id="{FC381A37-0351-214F-9B80-F0223D5FC30D}"/>
                </a:ext>
              </a:extLst>
            </p:cNvPr>
            <p:cNvSpPr/>
            <p:nvPr userDrawn="1"/>
          </p:nvSpPr>
          <p:spPr>
            <a:xfrm rot="10800000">
              <a:off x="2666999" y="4411578"/>
              <a:ext cx="1802280" cy="1765445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C7563F3-07C8-E441-9A58-A549F733E422}"/>
              </a:ext>
            </a:extLst>
          </p:cNvPr>
          <p:cNvGrpSpPr/>
          <p:nvPr userDrawn="1"/>
        </p:nvGrpSpPr>
        <p:grpSpPr>
          <a:xfrm>
            <a:off x="-1192681" y="1170259"/>
            <a:ext cx="1802281" cy="5010912"/>
            <a:chOff x="-1192681" y="1170260"/>
            <a:chExt cx="1802281" cy="5006763"/>
          </a:xfrm>
        </p:grpSpPr>
        <p:sp>
          <p:nvSpPr>
            <p:cNvPr id="24" name="Diagonal Stripe 23">
              <a:extLst>
                <a:ext uri="{FF2B5EF4-FFF2-40B4-BE49-F238E27FC236}">
                  <a16:creationId xmlns:a16="http://schemas.microsoft.com/office/drawing/2014/main" id="{61FCCFDB-4B4D-8E46-8AB2-3ED5EC4CCEB6}"/>
                </a:ext>
              </a:extLst>
            </p:cNvPr>
            <p:cNvSpPr/>
            <p:nvPr userDrawn="1"/>
          </p:nvSpPr>
          <p:spPr>
            <a:xfrm rot="10800000">
              <a:off x="-1192680" y="1170260"/>
              <a:ext cx="1802280" cy="1765445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Diagonal Stripe 24">
              <a:extLst>
                <a:ext uri="{FF2B5EF4-FFF2-40B4-BE49-F238E27FC236}">
                  <a16:creationId xmlns:a16="http://schemas.microsoft.com/office/drawing/2014/main" id="{8BC37D9B-F4EF-6345-8B80-74FBEAEE12CA}"/>
                </a:ext>
              </a:extLst>
            </p:cNvPr>
            <p:cNvSpPr/>
            <p:nvPr userDrawn="1"/>
          </p:nvSpPr>
          <p:spPr>
            <a:xfrm rot="10800000">
              <a:off x="-1192680" y="2790919"/>
              <a:ext cx="1802280" cy="1765445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B2D08986-7143-0240-97AB-2C3A1AB63E8D}"/>
                </a:ext>
              </a:extLst>
            </p:cNvPr>
            <p:cNvSpPr/>
            <p:nvPr userDrawn="1"/>
          </p:nvSpPr>
          <p:spPr>
            <a:xfrm rot="10800000">
              <a:off x="-1192681" y="4411578"/>
              <a:ext cx="1802280" cy="1765445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19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Blue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EFD908F-8664-C046-AAB4-8181DEFD7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190" y="509504"/>
            <a:ext cx="6188242" cy="5000959"/>
          </a:xfrm>
        </p:spPr>
        <p:txBody>
          <a:bodyPr anchor="ctr">
            <a:normAutofit/>
          </a:bodyPr>
          <a:lstStyle>
            <a:lvl1pPr algn="l">
              <a:defRPr sz="60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3ACCE6-012D-F745-9821-A0847220D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414" y="5758687"/>
            <a:ext cx="1975530" cy="84273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BF6607-4640-E744-AC28-529DBCACAD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2838" y="5943601"/>
            <a:ext cx="4764087" cy="40940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445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-Stri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79E76-8B74-0542-B924-49B79CA2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343" y="1307691"/>
            <a:ext cx="9525000" cy="3598606"/>
          </a:xfrm>
        </p:spPr>
        <p:txBody>
          <a:bodyPr anchor="ctr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57A68D-A1F1-3547-B4E8-5F805B880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343" y="4906297"/>
            <a:ext cx="2743200" cy="365125"/>
          </a:xfrm>
        </p:spPr>
        <p:txBody>
          <a:bodyPr/>
          <a:lstStyle/>
          <a:p>
            <a:fld id="{EDA722F5-9712-9D42-B575-1F8A08AC5E66}" type="datetimeFigureOut">
              <a:rPr lang="en-US" smtClean="0"/>
              <a:t>8/22/2022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B3660-5E34-D64F-AB6A-F8D907AEED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96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3C3C4B2-076D-9F43-B186-3E16767BD1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18612" y="6138244"/>
            <a:ext cx="2312967" cy="5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9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08E56-09E1-BA42-A56E-4E8F9BBDA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214280"/>
            <a:ext cx="10264877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32D73-C97F-3B48-B31E-C21E97A10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7034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EAB72-5828-5B4D-A454-0F5F3E95F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EDA722F5-9712-9D42-B575-1F8A08AC5E66}" type="datetimeFigureOut">
              <a:rPr lang="en-US" smtClean="0"/>
              <a:t>8/22/2022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3E213-1BDC-DB40-9500-9CC55753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5342" y="6356349"/>
            <a:ext cx="2743200" cy="365125"/>
          </a:xfrm>
        </p:spPr>
        <p:txBody>
          <a:bodyPr/>
          <a:lstStyle/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55D04-2837-7140-8BF0-01101DB3BB14}"/>
              </a:ext>
            </a:extLst>
          </p:cNvPr>
          <p:cNvSpPr/>
          <p:nvPr userDrawn="1"/>
        </p:nvSpPr>
        <p:spPr>
          <a:xfrm flipV="1">
            <a:off x="838200" y="1580558"/>
            <a:ext cx="11353800" cy="65679"/>
          </a:xfrm>
          <a:prstGeom prst="rect">
            <a:avLst/>
          </a:prstGeom>
          <a:solidFill>
            <a:srgbClr val="F3C3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3C31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DDBD4A-0113-FF4C-AF97-88E0BD7D4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908964"/>
            <a:ext cx="449826" cy="5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8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95A244-7422-AE4D-BAFE-F8CC67C1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3095A-2ED1-CB47-A9EE-2B693CAF7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85429-907F-054C-89E4-23BD1CAF4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DA722F5-9712-9D42-B575-1F8A08AC5E66}" type="datetimeFigureOut">
              <a:rPr lang="en-US" smtClean="0"/>
              <a:pPr/>
              <a:t>8/22/2022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F662B-7489-EC49-B6E6-B1DD7BF9A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C7ADF-1BAA-C54A-BF92-3C0490DAB9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7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9" r:id="rId3"/>
    <p:sldLayoutId id="2147483651" r:id="rId4"/>
    <p:sldLayoutId id="2147483659" r:id="rId5"/>
    <p:sldLayoutId id="2147483686" r:id="rId6"/>
    <p:sldLayoutId id="2147483662" r:id="rId7"/>
    <p:sldLayoutId id="2147483654" r:id="rId8"/>
    <p:sldLayoutId id="2147483657" r:id="rId9"/>
    <p:sldLayoutId id="2147483658" r:id="rId10"/>
    <p:sldLayoutId id="2147483650" r:id="rId11"/>
    <p:sldLayoutId id="2147483652" r:id="rId12"/>
    <p:sldLayoutId id="2147483653" r:id="rId13"/>
    <p:sldLayoutId id="2147483664" r:id="rId14"/>
    <p:sldLayoutId id="2147483665" r:id="rId15"/>
    <p:sldLayoutId id="2147483681" r:id="rId16"/>
    <p:sldLayoutId id="2147483682" r:id="rId17"/>
    <p:sldLayoutId id="2147483683" r:id="rId18"/>
    <p:sldLayoutId id="2147483684" r:id="rId19"/>
    <p:sldLayoutId id="2147483655" r:id="rId20"/>
    <p:sldLayoutId id="2147483666" r:id="rId21"/>
    <p:sldLayoutId id="2147483671" r:id="rId22"/>
    <p:sldLayoutId id="2147483668" r:id="rId23"/>
    <p:sldLayoutId id="2147483667" r:id="rId24"/>
    <p:sldLayoutId id="2147483674" r:id="rId25"/>
    <p:sldLayoutId id="2147483670" r:id="rId26"/>
    <p:sldLayoutId id="2147483672" r:id="rId27"/>
    <p:sldLayoutId id="2147483673" r:id="rId28"/>
    <p:sldLayoutId id="2147483680" r:id="rId29"/>
    <p:sldLayoutId id="2147483676" r:id="rId30"/>
    <p:sldLayoutId id="2147483675" r:id="rId31"/>
    <p:sldLayoutId id="2147483678" r:id="rId32"/>
    <p:sldLayoutId id="2147483679" r:id="rId33"/>
    <p:sldLayoutId id="2147483677" r:id="rId34"/>
    <p:sldLayoutId id="2147483687" r:id="rId35"/>
    <p:sldLayoutId id="2147483688" r:id="rId36"/>
    <p:sldLayoutId id="2147483689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ArialUnicodeMS" panose="020B0604020202020204" pitchFamily="34" charset="-128"/>
        <a:buChar char="▸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80000"/>
        <a:buFont typeface="ArialUnicodeMS" panose="020B0604020202020204" pitchFamily="34" charset="-128"/>
        <a:buChar char="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80000"/>
        <a:buFont typeface="ArialUnicodeMS" panose="020B0604020202020204" pitchFamily="34" charset="-128"/>
        <a:buChar char="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80000"/>
        <a:buFont typeface="ArialUnicodeMS" panose="020B0604020202020204" pitchFamily="34" charset="-128"/>
        <a:buChar char="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80000"/>
        <a:buFont typeface="ArialUnicodeMS" panose="020B0604020202020204" pitchFamily="34" charset="-128"/>
        <a:buChar char="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D32A-3AF5-4307-9BEA-3B8AE2B680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21360"/>
            <a:ext cx="12192000" cy="2788603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Academic Enterprise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4FD68-3D01-4B10-A00A-1F5233C970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August 2022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Town Hall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Karen Riley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Provost</a:t>
            </a:r>
          </a:p>
        </p:txBody>
      </p:sp>
    </p:spTree>
    <p:extLst>
      <p:ext uri="{BB962C8B-B14F-4D97-AF65-F5344CB8AC3E}">
        <p14:creationId xmlns:p14="http://schemas.microsoft.com/office/powerpoint/2010/main" val="387176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A84A8-93D1-42A4-A87F-52A1A10C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6 Year Graduation Rates by Ethnicity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408C2EA-35EA-4470-9488-ACBAB2F2D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955677"/>
              </p:ext>
            </p:extLst>
          </p:nvPr>
        </p:nvGraphicFramePr>
        <p:xfrm>
          <a:off x="294640" y="1696721"/>
          <a:ext cx="11724638" cy="4946996"/>
        </p:xfrm>
        <a:graphic>
          <a:graphicData uri="http://schemas.openxmlformats.org/drawingml/2006/table">
            <a:tbl>
              <a:tblPr firstRow="1" firstCol="1" bandRow="1"/>
              <a:tblGrid>
                <a:gridCol w="5259674">
                  <a:extLst>
                    <a:ext uri="{9D8B030D-6E8A-4147-A177-3AD203B41FA5}">
                      <a16:colId xmlns:a16="http://schemas.microsoft.com/office/drawing/2014/main" val="853105118"/>
                    </a:ext>
                  </a:extLst>
                </a:gridCol>
                <a:gridCol w="2154988">
                  <a:extLst>
                    <a:ext uri="{9D8B030D-6E8A-4147-A177-3AD203B41FA5}">
                      <a16:colId xmlns:a16="http://schemas.microsoft.com/office/drawing/2014/main" val="3335427956"/>
                    </a:ext>
                  </a:extLst>
                </a:gridCol>
                <a:gridCol w="2154988">
                  <a:extLst>
                    <a:ext uri="{9D8B030D-6E8A-4147-A177-3AD203B41FA5}">
                      <a16:colId xmlns:a16="http://schemas.microsoft.com/office/drawing/2014/main" val="194181423"/>
                    </a:ext>
                  </a:extLst>
                </a:gridCol>
                <a:gridCol w="2154988">
                  <a:extLst>
                    <a:ext uri="{9D8B030D-6E8A-4147-A177-3AD203B41FA5}">
                      <a16:colId xmlns:a16="http://schemas.microsoft.com/office/drawing/2014/main" val="1838196838"/>
                    </a:ext>
                  </a:extLst>
                </a:gridCol>
              </a:tblGrid>
              <a:tr h="39481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 9) UG Full-time, First-time Students Who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Began Their Studies in Fall and Received a Degree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or Award Within 150% of "Normal Time" to Completion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 year Graduation Rates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615462"/>
                  </a:ext>
                </a:extLst>
              </a:tr>
              <a:tr h="604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Fall 2012 Cohort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Fall 2013 Cohort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Fall 2014 Cohort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697421"/>
                  </a:ext>
                </a:extLst>
              </a:tr>
              <a:tr h="394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American/Alaska Native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750010"/>
                  </a:ext>
                </a:extLst>
              </a:tr>
              <a:tr h="394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Asian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84%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69%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81%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6077803"/>
                  </a:ext>
                </a:extLst>
              </a:tr>
              <a:tr h="394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Black or African American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56%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14922"/>
                  </a:ext>
                </a:extLst>
              </a:tr>
              <a:tr h="394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Hawaiian/Pacific Islander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985912"/>
                  </a:ext>
                </a:extLst>
              </a:tr>
              <a:tr h="394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Hispanic/Latino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68%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53262"/>
                  </a:ext>
                </a:extLst>
              </a:tr>
              <a:tr h="394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Multiple Races Reported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67%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77%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20942"/>
                  </a:ext>
                </a:extLst>
              </a:tr>
              <a:tr h="394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Non-Resident Alien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420913"/>
                  </a:ext>
                </a:extLst>
              </a:tr>
              <a:tr h="394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Unknown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62112"/>
                  </a:ext>
                </a:extLst>
              </a:tr>
              <a:tr h="394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White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69%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68%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504304"/>
                  </a:ext>
                </a:extLst>
              </a:tr>
              <a:tr h="39481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Grand Total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69%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67%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34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15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20503-7662-4EDC-90DA-184F8F76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Persistence Has a Cumulative Impact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91203E-B4D5-42B6-8FF5-E8740F639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978" y="1825625"/>
            <a:ext cx="1050406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61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551D0-08C0-422C-A0D0-88DA94218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2103437"/>
            <a:ext cx="10403840" cy="1325563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  <a:cs typeface="Arial"/>
              </a:rPr>
              <a:t>Rankings, enrollment, and retention are outcomes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99B061-4109-4262-864F-CE858483EF38}"/>
              </a:ext>
            </a:extLst>
          </p:cNvPr>
          <p:cNvSpPr txBox="1"/>
          <p:nvPr/>
        </p:nvSpPr>
        <p:spPr>
          <a:xfrm>
            <a:off x="751840" y="4267200"/>
            <a:ext cx="10403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must address the foundations of an exemplary institution and reduce barriers in order to realize gains in our outcomes.</a:t>
            </a:r>
          </a:p>
          <a:p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446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1" name="Google Shape;1221;p184"/>
          <p:cNvPicPr preferRelativeResize="0"/>
          <p:nvPr/>
        </p:nvPicPr>
        <p:blipFill rotWithShape="1">
          <a:blip r:embed="rId3">
            <a:alphaModFix/>
          </a:blip>
          <a:srcRect t="13867" b="13867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184"/>
          <p:cNvPicPr preferRelativeResize="0"/>
          <p:nvPr/>
        </p:nvPicPr>
        <p:blipFill rotWithShape="1">
          <a:blip r:embed="rId4">
            <a:alphaModFix amt="71000"/>
          </a:blip>
          <a:srcRect t="2837" r="1458"/>
          <a:stretch/>
        </p:blipFill>
        <p:spPr>
          <a:xfrm>
            <a:off x="0" y="0"/>
            <a:ext cx="78855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Google Shape;1223;p184"/>
          <p:cNvSpPr txBox="1"/>
          <p:nvPr/>
        </p:nvSpPr>
        <p:spPr>
          <a:xfrm>
            <a:off x="228600" y="5364350"/>
            <a:ext cx="7131300" cy="11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AC710"/>
                </a:solidFill>
                <a:latin typeface="Calibri" panose="020F0502020204030204" pitchFamily="34" charset="0"/>
                <a:ea typeface="Caveat"/>
                <a:cs typeface="Calibri" panose="020F0502020204030204" pitchFamily="34" charset="0"/>
                <a:sym typeface="Caveat"/>
              </a:rPr>
              <a:t>Financial Impact</a:t>
            </a:r>
          </a:p>
          <a:p>
            <a:pPr marL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AC710"/>
                </a:solidFill>
                <a:latin typeface="Calibri" panose="020F0502020204030204" pitchFamily="34" charset="0"/>
                <a:ea typeface="Caveat"/>
                <a:cs typeface="Calibri" panose="020F0502020204030204" pitchFamily="34" charset="0"/>
                <a:sym typeface="Caveat"/>
              </a:rPr>
              <a:t>Reputational Impact</a:t>
            </a:r>
            <a:endParaRPr sz="2800" dirty="0">
              <a:solidFill>
                <a:srgbClr val="FAC710"/>
              </a:solidFill>
              <a:latin typeface="Calibri" panose="020F0502020204030204" pitchFamily="34" charset="0"/>
              <a:ea typeface="Caveat"/>
              <a:cs typeface="Calibri" panose="020F0502020204030204" pitchFamily="34" charset="0"/>
              <a:sym typeface="Caveat"/>
            </a:endParaRPr>
          </a:p>
        </p:txBody>
      </p:sp>
      <p:sp>
        <p:nvSpPr>
          <p:cNvPr id="1224" name="Google Shape;1224;p184"/>
          <p:cNvSpPr txBox="1">
            <a:spLocks noGrp="1"/>
          </p:cNvSpPr>
          <p:nvPr>
            <p:ph type="title" idx="4294967295"/>
          </p:nvPr>
        </p:nvSpPr>
        <p:spPr>
          <a:xfrm>
            <a:off x="245601" y="3862970"/>
            <a:ext cx="6545700" cy="70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Calibri" panose="020F0502020204030204" pitchFamily="34" charset="0"/>
                <a:ea typeface="Open Sans"/>
                <a:cs typeface="Calibri" panose="020F0502020204030204" pitchFamily="34" charset="0"/>
                <a:sym typeface="Open Sans"/>
              </a:rPr>
              <a:t>What is the Impact of Increased Persistence? </a:t>
            </a:r>
            <a:endParaRPr sz="3600" dirty="0">
              <a:solidFill>
                <a:schemeClr val="lt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30A06-25E7-4926-86D0-D09658D0D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420624"/>
            <a:ext cx="10264877" cy="1119219"/>
          </a:xfrm>
        </p:spPr>
        <p:txBody>
          <a:bodyPr anchor="t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Improved Persistence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396107-1B29-414E-959D-CB1EA36DE968}"/>
              </a:ext>
            </a:extLst>
          </p:cNvPr>
          <p:cNvSpPr/>
          <p:nvPr/>
        </p:nvSpPr>
        <p:spPr>
          <a:xfrm>
            <a:off x="1627632" y="965561"/>
            <a:ext cx="10424160" cy="6075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/>
              </a:rPr>
              <a:t>Persistence:  year-to-year model that counts degree-seeking student academic program participation from any term in one year and returning to the same academic program participation in any term in the next year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9A1EE9-DF98-4038-BCF8-06738F6E403F}"/>
              </a:ext>
            </a:extLst>
          </p:cNvPr>
          <p:cNvSpPr txBox="1"/>
          <p:nvPr/>
        </p:nvSpPr>
        <p:spPr>
          <a:xfrm>
            <a:off x="3097038" y="1773308"/>
            <a:ext cx="5997921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 in Revenue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A51C72-7DAF-4442-9081-0B3279AD2690}"/>
              </a:ext>
            </a:extLst>
          </p:cNvPr>
          <p:cNvSpPr txBox="1"/>
          <p:nvPr/>
        </p:nvSpPr>
        <p:spPr>
          <a:xfrm>
            <a:off x="3097039" y="4102584"/>
            <a:ext cx="5997921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Increased Number of Students Persisting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D4D00-FC78-44C4-9F1B-39506E0EF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038" y="2118037"/>
            <a:ext cx="5997920" cy="1785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D5B480-277E-421D-AB7B-B3A45C91E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038" y="4471916"/>
            <a:ext cx="5997920" cy="17858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77AFFA-F571-4C2D-8ECD-96F92F6BCFDF}"/>
              </a:ext>
            </a:extLst>
          </p:cNvPr>
          <p:cNvSpPr txBox="1"/>
          <p:nvPr/>
        </p:nvSpPr>
        <p:spPr>
          <a:xfrm>
            <a:off x="9372600" y="6581001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* Over FY21-22 Persistence Rate</a:t>
            </a:r>
          </a:p>
        </p:txBody>
      </p:sp>
    </p:spTree>
    <p:extLst>
      <p:ext uri="{BB962C8B-B14F-4D97-AF65-F5344CB8AC3E}">
        <p14:creationId xmlns:p14="http://schemas.microsoft.com/office/powerpoint/2010/main" val="4103960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30A06-25E7-4926-86D0-D09658D0D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420624"/>
            <a:ext cx="10264877" cy="1119219"/>
          </a:xfrm>
        </p:spPr>
        <p:txBody>
          <a:bodyPr anchor="t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Improved Persistence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396107-1B29-414E-959D-CB1EA36DE968}"/>
              </a:ext>
            </a:extLst>
          </p:cNvPr>
          <p:cNvSpPr/>
          <p:nvPr/>
        </p:nvSpPr>
        <p:spPr>
          <a:xfrm>
            <a:off x="1627632" y="965561"/>
            <a:ext cx="10424160" cy="6075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/>
              </a:rPr>
              <a:t>Persistence:  year-to-year model that counts degree-seeking student academic program participation from any term in one year and returning to the same academic program participation in any term in the next year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9A1EE9-DF98-4038-BCF8-06738F6E403F}"/>
              </a:ext>
            </a:extLst>
          </p:cNvPr>
          <p:cNvSpPr txBox="1"/>
          <p:nvPr/>
        </p:nvSpPr>
        <p:spPr>
          <a:xfrm>
            <a:off x="2469580" y="1791328"/>
            <a:ext cx="7252838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 in Revenue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815A8-64C6-4383-9368-6A73BD25D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80" y="2142640"/>
            <a:ext cx="7252838" cy="40354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71EBCF-FFB2-4769-BB8C-0854C62D7416}"/>
              </a:ext>
            </a:extLst>
          </p:cNvPr>
          <p:cNvSpPr txBox="1"/>
          <p:nvPr/>
        </p:nvSpPr>
        <p:spPr>
          <a:xfrm>
            <a:off x="9372600" y="6581001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* Over FY21-22 Persistence Rate</a:t>
            </a:r>
          </a:p>
        </p:txBody>
      </p:sp>
    </p:spTree>
    <p:extLst>
      <p:ext uri="{BB962C8B-B14F-4D97-AF65-F5344CB8AC3E}">
        <p14:creationId xmlns:p14="http://schemas.microsoft.com/office/powerpoint/2010/main" val="2881851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30A06-25E7-4926-86D0-D09658D0D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5" y="420624"/>
            <a:ext cx="10264877" cy="1119219"/>
          </a:xfrm>
        </p:spPr>
        <p:txBody>
          <a:bodyPr anchor="t"/>
          <a:lstStyle/>
          <a:p>
            <a:r>
              <a:rPr lang="en-US" dirty="0"/>
              <a:t>Improved Persistence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396107-1B29-414E-959D-CB1EA36DE968}"/>
              </a:ext>
            </a:extLst>
          </p:cNvPr>
          <p:cNvSpPr/>
          <p:nvPr/>
        </p:nvSpPr>
        <p:spPr>
          <a:xfrm>
            <a:off x="1627632" y="965561"/>
            <a:ext cx="10424160" cy="6075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/>
              </a:rPr>
              <a:t>Persistence:  year-to-year model that counts degree-seeking student academic program participation from any term in one year and returning to the same academic program participation in any term in the next year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914B5-3210-4083-B8DB-1800D93D7D8A}"/>
              </a:ext>
            </a:extLst>
          </p:cNvPr>
          <p:cNvSpPr txBox="1"/>
          <p:nvPr/>
        </p:nvSpPr>
        <p:spPr>
          <a:xfrm>
            <a:off x="2469581" y="1773308"/>
            <a:ext cx="7252838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Increased Number of Students Persisting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B07D6-726A-40B6-BEEA-2B48554F9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81" y="2142640"/>
            <a:ext cx="7252838" cy="39861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F32DEB-7DAB-4FAF-A463-2816133197D6}"/>
              </a:ext>
            </a:extLst>
          </p:cNvPr>
          <p:cNvSpPr txBox="1"/>
          <p:nvPr/>
        </p:nvSpPr>
        <p:spPr>
          <a:xfrm>
            <a:off x="9372600" y="6581001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* Over FY21-22 Persistence Rate</a:t>
            </a:r>
          </a:p>
        </p:txBody>
      </p:sp>
    </p:spTree>
    <p:extLst>
      <p:ext uri="{BB962C8B-B14F-4D97-AF65-F5344CB8AC3E}">
        <p14:creationId xmlns:p14="http://schemas.microsoft.com/office/powerpoint/2010/main" val="3568489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30A06-25E7-4926-86D0-D09658D0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Improved Persistence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396107-1B29-414E-959D-CB1EA36DE968}"/>
              </a:ext>
            </a:extLst>
          </p:cNvPr>
          <p:cNvSpPr/>
          <p:nvPr/>
        </p:nvSpPr>
        <p:spPr>
          <a:xfrm>
            <a:off x="552450" y="2256050"/>
            <a:ext cx="4275582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Persistence for this model:  rate of degree-seeking student academic program participation from any term in one year and returning to the same academic program participation in any term in the next year, excluding graduated students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8DEF07-7236-430E-8855-73258CC2E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381" y="0"/>
            <a:ext cx="7079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79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5A5AF9-C360-4D05-91E9-979485B9E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weights by category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1B8D76B-29D1-4729-AD2A-D1F842E0FB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14070" y="1825625"/>
          <a:ext cx="4252823" cy="435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47396A0-DE86-4FCD-BEBB-26088F8A969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04913" y="1825625"/>
            <a:ext cx="7289323" cy="4351339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Average Alumni Giving Rate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Social Mobility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Graduate Indebtedness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 Selectivity For The Fall Entering Class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Graduation Rate Performance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Financial Resources Per Student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Undergraduate Academic Reputation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Faculty Resources For Academic Year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Graduation And Retention Rates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F936B1-0701-4544-8850-34AF82A54688}"/>
              </a:ext>
            </a:extLst>
          </p:cNvPr>
          <p:cNvCxnSpPr/>
          <p:nvPr/>
        </p:nvCxnSpPr>
        <p:spPr>
          <a:xfrm>
            <a:off x="4352029" y="2035835"/>
            <a:ext cx="62972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1CA4B9-D8FF-4255-8697-FEB84C5D7190}"/>
              </a:ext>
            </a:extLst>
          </p:cNvPr>
          <p:cNvCxnSpPr>
            <a:cxnSpLocks/>
          </p:cNvCxnSpPr>
          <p:nvPr/>
        </p:nvCxnSpPr>
        <p:spPr>
          <a:xfrm>
            <a:off x="4352029" y="2395267"/>
            <a:ext cx="629729" cy="65848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91BF3-86A2-423A-84D3-6EA048D77522}"/>
              </a:ext>
            </a:extLst>
          </p:cNvPr>
          <p:cNvCxnSpPr>
            <a:cxnSpLocks/>
          </p:cNvCxnSpPr>
          <p:nvPr/>
        </p:nvCxnSpPr>
        <p:spPr>
          <a:xfrm>
            <a:off x="4349873" y="2636807"/>
            <a:ext cx="629729" cy="88277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93FDCCC-6479-4771-B272-3B990BD578E6}"/>
              </a:ext>
            </a:extLst>
          </p:cNvPr>
          <p:cNvCxnSpPr>
            <a:cxnSpLocks/>
          </p:cNvCxnSpPr>
          <p:nvPr/>
        </p:nvCxnSpPr>
        <p:spPr>
          <a:xfrm>
            <a:off x="4352028" y="2962367"/>
            <a:ext cx="627573" cy="103189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F73769-8370-4457-9DD4-9C48D123243F}"/>
              </a:ext>
            </a:extLst>
          </p:cNvPr>
          <p:cNvCxnSpPr>
            <a:cxnSpLocks/>
          </p:cNvCxnSpPr>
          <p:nvPr/>
        </p:nvCxnSpPr>
        <p:spPr>
          <a:xfrm>
            <a:off x="4352029" y="2168106"/>
            <a:ext cx="629729" cy="3766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E58C49-9E86-4531-BA93-FD33B5F9B34D}"/>
              </a:ext>
            </a:extLst>
          </p:cNvPr>
          <p:cNvCxnSpPr>
            <a:cxnSpLocks/>
          </p:cNvCxnSpPr>
          <p:nvPr/>
        </p:nvCxnSpPr>
        <p:spPr>
          <a:xfrm>
            <a:off x="4349873" y="3303919"/>
            <a:ext cx="629729" cy="119044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3CBB28-C86B-4B34-AFF8-BBC470EAA080}"/>
              </a:ext>
            </a:extLst>
          </p:cNvPr>
          <p:cNvCxnSpPr>
            <a:cxnSpLocks/>
          </p:cNvCxnSpPr>
          <p:nvPr/>
        </p:nvCxnSpPr>
        <p:spPr>
          <a:xfrm>
            <a:off x="4347717" y="3916397"/>
            <a:ext cx="629729" cy="103516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588304-364F-4A0E-B358-3EE3E79D8F59}"/>
              </a:ext>
            </a:extLst>
          </p:cNvPr>
          <p:cNvCxnSpPr>
            <a:cxnSpLocks/>
          </p:cNvCxnSpPr>
          <p:nvPr/>
        </p:nvCxnSpPr>
        <p:spPr>
          <a:xfrm>
            <a:off x="4352027" y="4718649"/>
            <a:ext cx="625416" cy="74187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46043F0-7257-4442-91AD-33AFED5C498C}"/>
              </a:ext>
            </a:extLst>
          </p:cNvPr>
          <p:cNvCxnSpPr>
            <a:cxnSpLocks/>
          </p:cNvCxnSpPr>
          <p:nvPr/>
        </p:nvCxnSpPr>
        <p:spPr>
          <a:xfrm>
            <a:off x="4352027" y="5615798"/>
            <a:ext cx="625416" cy="3105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61C2E01-F53D-4A15-8275-04722D3FB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970" y="243192"/>
            <a:ext cx="2121592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7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DC9F6-4DE0-47C3-97DF-866B066D8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Focus on Academic Excellence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was our focus last year?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50BF2E-D57D-4442-8B5F-841A42C5A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Academics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7E6CE-4B31-4182-81B0-9695B25B4B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Course revisions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 Restructuring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Closing Programs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Consolidating Degrees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Course Sequence Plans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 Programs/New Modalities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Internships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3907E5-042C-4918-80A2-4EE7E05B87A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 Experience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20534-20D8-49B0-8F1C-FE8EBEFD8D6F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 Technology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Summer Bridge Program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CURA Teams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EAB Navigate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A1D0E9-1FA5-49AC-BBD0-050852BA915A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Faculty Support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085850-8224-4C3C-89B0-026B0423370B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Pedagogical Reviews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Course Teaching Requirements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Faculty Fellows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38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154"/>
          <p:cNvPicPr preferRelativeResize="0"/>
          <p:nvPr/>
        </p:nvPicPr>
        <p:blipFill rotWithShape="1">
          <a:blip r:embed="rId3">
            <a:alphaModFix/>
          </a:blip>
          <a:srcRect l="24865" r="24860"/>
          <a:stretch/>
        </p:blipFill>
        <p:spPr>
          <a:xfrm>
            <a:off x="6068050" y="9100"/>
            <a:ext cx="6123950" cy="685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154"/>
          <p:cNvPicPr preferRelativeResize="0"/>
          <p:nvPr/>
        </p:nvPicPr>
        <p:blipFill rotWithShape="1">
          <a:blip r:embed="rId4">
            <a:alphaModFix/>
          </a:blip>
          <a:srcRect l="16514" r="16514"/>
          <a:stretch/>
        </p:blipFill>
        <p:spPr>
          <a:xfrm>
            <a:off x="0" y="9136"/>
            <a:ext cx="612395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154"/>
          <p:cNvSpPr/>
          <p:nvPr/>
        </p:nvSpPr>
        <p:spPr>
          <a:xfrm>
            <a:off x="2102200" y="805896"/>
            <a:ext cx="7931700" cy="4860900"/>
          </a:xfrm>
          <a:prstGeom prst="rect">
            <a:avLst/>
          </a:prstGeom>
          <a:solidFill>
            <a:srgbClr val="282828">
              <a:alpha val="449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8" name="Google Shape;868;p154"/>
          <p:cNvSpPr txBox="1"/>
          <p:nvPr/>
        </p:nvSpPr>
        <p:spPr>
          <a:xfrm>
            <a:off x="3116581" y="2626521"/>
            <a:ext cx="6221700" cy="138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endParaRPr sz="4800" i="0" u="none" strike="noStrike" cap="none" dirty="0">
              <a:solidFill>
                <a:srgbClr val="FAC71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69" name="Google Shape;869;p154"/>
          <p:cNvSpPr txBox="1"/>
          <p:nvPr/>
        </p:nvSpPr>
        <p:spPr>
          <a:xfrm>
            <a:off x="1447130" y="4656480"/>
            <a:ext cx="95577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60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DDBFB5-5869-4F4E-B55E-CD949D4FDC24}"/>
              </a:ext>
            </a:extLst>
          </p:cNvPr>
          <p:cNvSpPr txBox="1"/>
          <p:nvPr/>
        </p:nvSpPr>
        <p:spPr>
          <a:xfrm>
            <a:off x="8828971" y="3429000"/>
            <a:ext cx="3190240" cy="3231654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Michael Cahill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Sandy Wojciehoski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Nicki Gonzales, PhD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Heidi Blair, PhD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Grace See</a:t>
            </a:r>
          </a:p>
          <a:p>
            <a:r>
              <a:rPr lang="en-US" dirty="0">
                <a:latin typeface="Calibri"/>
                <a:cs typeface="Calibri"/>
              </a:rPr>
              <a:t>Kristi Gonsalves-McCabe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Kim Frisch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Maria Bohorquez, PhD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Linda Osterlund, PhD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Shari Plantz-Masters, PhD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739D5-4782-4A7D-AC3D-E83B38B8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Focus on EXCELLENCE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are our priorities for this year?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3EF67-620A-497C-B20E-F5C5883A1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Academics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F152A-3453-4F0E-9CAD-B95690D397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 Review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Course Review, Revision and Reimagination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 Curriculum Review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group on the 3-year Baccalaureate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Summer Academic Programs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A4191-5B29-467C-9172-3E61D5B5E88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 Support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DC81A-505C-4A76-94CD-CBD0A5C29F2B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Faculty on Special Assignment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Associate Provost for Student Success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Thriving Plans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Advising Re-Structure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Mentorship vs. Advising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Parent Liaison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Kristi Gonzalvez-McCabe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D77078-012A-4C50-946A-F5451ECCCD14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Faculty Support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017CA2-43BE-4AD6-95EC-414B461A05B1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Faculty Senate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Faculty Series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Annual Review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Rank and Promotion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Department Chair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Compensation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Training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Associate Provost for Research &amp; Scholarship</a:t>
            </a:r>
          </a:p>
        </p:txBody>
      </p:sp>
    </p:spTree>
    <p:extLst>
      <p:ext uri="{BB962C8B-B14F-4D97-AF65-F5344CB8AC3E}">
        <p14:creationId xmlns:p14="http://schemas.microsoft.com/office/powerpoint/2010/main" val="3404492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6389F9-42D9-4AB3-A22E-7E3B2674F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Are we ready to commit?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A048BD-1FA5-49CF-B4B2-B6FD41869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must focus Excellence.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 academic experience.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 life experience.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 operational experience.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must adopt an investment vs. spend approach to allocating our resources.</a:t>
            </a:r>
          </a:p>
        </p:txBody>
      </p:sp>
    </p:spTree>
    <p:extLst>
      <p:ext uri="{BB962C8B-B14F-4D97-AF65-F5344CB8AC3E}">
        <p14:creationId xmlns:p14="http://schemas.microsoft.com/office/powerpoint/2010/main" val="651886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38B2FF1-2294-403C-972A-780E9F46F494}"/>
              </a:ext>
            </a:extLst>
          </p:cNvPr>
          <p:cNvGraphicFramePr/>
          <p:nvPr>
            <p:extLst/>
          </p:nvPr>
        </p:nvGraphicFramePr>
        <p:xfrm>
          <a:off x="523707" y="408947"/>
          <a:ext cx="10895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26EE50-1BBB-46C8-9C0C-3EBFFDD97E11}"/>
              </a:ext>
            </a:extLst>
          </p:cNvPr>
          <p:cNvSpPr txBox="1"/>
          <p:nvPr/>
        </p:nvSpPr>
        <p:spPr>
          <a:xfrm>
            <a:off x="2398235" y="16053"/>
            <a:ext cx="9793765" cy="954107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2C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great plan requires a comprehensive planning process and complementary implementation plan.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7" name="Arrow: U-Turn 186">
            <a:extLst>
              <a:ext uri="{FF2B5EF4-FFF2-40B4-BE49-F238E27FC236}">
                <a16:creationId xmlns:a16="http://schemas.microsoft.com/office/drawing/2014/main" id="{50B57F8C-4A79-447B-B150-1B1B8C4AE30F}"/>
              </a:ext>
            </a:extLst>
          </p:cNvPr>
          <p:cNvSpPr/>
          <p:nvPr/>
        </p:nvSpPr>
        <p:spPr>
          <a:xfrm rot="10800000">
            <a:off x="4652725" y="3907921"/>
            <a:ext cx="6525343" cy="1276350"/>
          </a:xfrm>
          <a:prstGeom prst="uturnArrow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52C4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21591E78-415F-4773-BB76-DEB7D18F6C1D}"/>
              </a:ext>
            </a:extLst>
          </p:cNvPr>
          <p:cNvSpPr txBox="1"/>
          <p:nvPr/>
        </p:nvSpPr>
        <p:spPr>
          <a:xfrm>
            <a:off x="2194948" y="6356465"/>
            <a:ext cx="2743200" cy="369332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2C4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add text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C6BACA4A-FE36-4B2B-AA7D-18820DF871A9}"/>
              </a:ext>
            </a:extLst>
          </p:cNvPr>
          <p:cNvSpPr/>
          <p:nvPr/>
        </p:nvSpPr>
        <p:spPr>
          <a:xfrm>
            <a:off x="3562437" y="1029805"/>
            <a:ext cx="923113" cy="870011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2C4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August-September 2022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7BC78698-F5BE-4DA9-8CE0-861A1638234D}"/>
              </a:ext>
            </a:extLst>
          </p:cNvPr>
          <p:cNvSpPr/>
          <p:nvPr/>
        </p:nvSpPr>
        <p:spPr>
          <a:xfrm>
            <a:off x="4652725" y="1012049"/>
            <a:ext cx="923113" cy="870011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2C4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September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2C4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2022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CBDE6420-DD86-46BA-AC88-1CE1B13F892A}"/>
              </a:ext>
            </a:extLst>
          </p:cNvPr>
          <p:cNvSpPr/>
          <p:nvPr/>
        </p:nvSpPr>
        <p:spPr>
          <a:xfrm>
            <a:off x="2523401" y="1012048"/>
            <a:ext cx="923113" cy="870011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2C4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May-August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2C4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2022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D9E35AC5-842D-4925-AAA9-DF15AC99D185}"/>
              </a:ext>
            </a:extLst>
          </p:cNvPr>
          <p:cNvSpPr/>
          <p:nvPr/>
        </p:nvSpPr>
        <p:spPr>
          <a:xfrm>
            <a:off x="1475122" y="1012048"/>
            <a:ext cx="923113" cy="870011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2C4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February-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2C4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April 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2C4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2022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2E00E372-815C-45C2-80CC-C771D1A6AAC4}"/>
              </a:ext>
            </a:extLst>
          </p:cNvPr>
          <p:cNvSpPr/>
          <p:nvPr/>
        </p:nvSpPr>
        <p:spPr>
          <a:xfrm>
            <a:off x="375821" y="1012047"/>
            <a:ext cx="923113" cy="870011"/>
          </a:xfrm>
          <a:prstGeom prst="wedge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2C4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January/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52C4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February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22D945-DB4A-4A4C-95E8-9F7CAAC0B622}"/>
              </a:ext>
            </a:extLst>
          </p:cNvPr>
          <p:cNvSpPr txBox="1"/>
          <p:nvPr/>
        </p:nvSpPr>
        <p:spPr>
          <a:xfrm>
            <a:off x="2556260" y="6391003"/>
            <a:ext cx="75007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development of the Strategic Planning Framework is a collaborative effort led by the Academic and Non-Academic community.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7F473C18-2FC0-4298-BB9D-8F4942F0BA60}"/>
              </a:ext>
            </a:extLst>
          </p:cNvPr>
          <p:cNvSpPr/>
          <p:nvPr/>
        </p:nvSpPr>
        <p:spPr>
          <a:xfrm>
            <a:off x="2742641" y="4641697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396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2E5A9-61A0-45E1-A8A9-FBA5308E1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Plan -Update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87657-A8BC-42A1-88EF-014866CB6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SWOT completed</a:t>
            </a:r>
          </a:p>
          <a:p>
            <a:r>
              <a:rPr lang="en-US" dirty="0"/>
              <a:t>Data analysis being finalized </a:t>
            </a:r>
          </a:p>
          <a:p>
            <a:r>
              <a:rPr lang="en-US" dirty="0"/>
              <a:t>Strategic planning committee formed </a:t>
            </a:r>
          </a:p>
          <a:p>
            <a:r>
              <a:rPr lang="en-US" dirty="0"/>
              <a:t>First meeting August 23</a:t>
            </a:r>
            <a:r>
              <a:rPr lang="en-US" baseline="30000" dirty="0"/>
              <a:t>rd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norms for engagement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Review data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Look for gaps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Combine data into themes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pillars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92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B9C39-1CB7-429B-917C-DEA6D119C4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Salvador Aceves*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LaToya Braun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Jason Brauninger, S.J.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Marta Brooks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Jay Campisi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Stephanie Colunga Montoya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Heidi Eigsti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Ashley Fricks-Gleason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Bryan Hall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Dan Justin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Erin McCaffrey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Julie McGough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CEE0D-92E4-4219-B9BD-6F7CAB9793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Carrie Maffoni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Molly Marrin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Judit Olah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Kecia Pedrett Leland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Karen Riley*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Josef Rill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Pat Schlanger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Brook Thompson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Sheryl Tirol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Jonnia Torres Carolan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Sandy Wojciehoski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Justin Zuiker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E1611-E8B9-4ED4-9D32-40EB7E3CF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Strategic Planning Committee</a:t>
            </a:r>
          </a:p>
        </p:txBody>
      </p:sp>
    </p:spTree>
    <p:extLst>
      <p:ext uri="{BB962C8B-B14F-4D97-AF65-F5344CB8AC3E}">
        <p14:creationId xmlns:p14="http://schemas.microsoft.com/office/powerpoint/2010/main" val="2434595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68774-32FB-45C0-84AE-3A16A75EB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9220"/>
            <a:ext cx="12191999" cy="6079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C7AD20-B2A6-4E36-9C8A-3F3F1A60B96F}"/>
              </a:ext>
            </a:extLst>
          </p:cNvPr>
          <p:cNvSpPr txBox="1"/>
          <p:nvPr/>
        </p:nvSpPr>
        <p:spPr>
          <a:xfrm>
            <a:off x="426720" y="2153920"/>
            <a:ext cx="4145280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8983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EF4C7-E7E3-4717-AEBC-C90200C8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421" y="1434364"/>
            <a:ext cx="7843157" cy="3838391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 PROGRAMS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 PARTNERSHIPS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NEW APPROACHES</a:t>
            </a:r>
          </a:p>
        </p:txBody>
      </p:sp>
    </p:spTree>
    <p:extLst>
      <p:ext uri="{BB962C8B-B14F-4D97-AF65-F5344CB8AC3E}">
        <p14:creationId xmlns:p14="http://schemas.microsoft.com/office/powerpoint/2010/main" val="4055300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39DC0-A08A-440F-856A-573BCF32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00" dirty="0">
                <a:solidFill>
                  <a:schemeClr val="accent5">
                    <a:lumMod val="50000"/>
                  </a:schemeClr>
                </a:solidFill>
                <a:latin typeface="Calibri"/>
                <a:cs typeface="Arial"/>
              </a:rPr>
              <a:t>Guild: </a:t>
            </a:r>
            <a:br>
              <a:rPr lang="en-US" spc="-100" dirty="0">
                <a:solidFill>
                  <a:schemeClr val="accent5">
                    <a:lumMod val="50000"/>
                  </a:schemeClr>
                </a:solidFill>
                <a:latin typeface="Calibri"/>
                <a:cs typeface="Arial"/>
              </a:rPr>
            </a:br>
            <a:r>
              <a:rPr lang="en-US" spc="-100" dirty="0">
                <a:solidFill>
                  <a:schemeClr val="accent5">
                    <a:lumMod val="50000"/>
                  </a:schemeClr>
                </a:solidFill>
                <a:latin typeface="Calibri"/>
                <a:cs typeface="Arial"/>
              </a:rPr>
              <a:t>Programs and employer partners</a:t>
            </a:r>
            <a:endParaRPr lang="en-US" spc="-100" dirty="0">
              <a:latin typeface="Calibri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472D0-AF74-402A-BADC-C903AFF0A4DA}"/>
              </a:ext>
            </a:extLst>
          </p:cNvPr>
          <p:cNvSpPr txBox="1"/>
          <p:nvPr/>
        </p:nvSpPr>
        <p:spPr>
          <a:xfrm>
            <a:off x="2823880" y="1846666"/>
            <a:ext cx="11474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cap="all" spc="-100" dirty="0">
                <a:solidFill>
                  <a:schemeClr val="accent5">
                    <a:lumMod val="50000"/>
                  </a:schemeClr>
                </a:solidFill>
                <a:latin typeface="Calibri"/>
                <a:ea typeface="+mj-ea"/>
                <a:cs typeface="Arial"/>
              </a:rPr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33E057-A5F2-49B9-8AA3-B129AE1326D8}"/>
              </a:ext>
            </a:extLst>
          </p:cNvPr>
          <p:cNvSpPr txBox="1"/>
          <p:nvPr/>
        </p:nvSpPr>
        <p:spPr>
          <a:xfrm>
            <a:off x="7234519" y="1846666"/>
            <a:ext cx="11474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cap="all" spc="-100" dirty="0">
                <a:solidFill>
                  <a:schemeClr val="accent5">
                    <a:lumMod val="50000"/>
                  </a:schemeClr>
                </a:solidFill>
                <a:latin typeface="Calibri"/>
                <a:ea typeface="+mj-ea"/>
                <a:cs typeface="Arial"/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11231-405A-43A6-948F-7B01B5E07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4316436"/>
            <a:ext cx="11868150" cy="2352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B2F7AE-1E6B-4330-B3FF-707EFB63F748}"/>
              </a:ext>
            </a:extLst>
          </p:cNvPr>
          <p:cNvSpPr txBox="1"/>
          <p:nvPr/>
        </p:nvSpPr>
        <p:spPr>
          <a:xfrm>
            <a:off x="1945341" y="2954662"/>
            <a:ext cx="3012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Programs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matched with employer needs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63D413-A4A6-41DF-8A4C-0D2082557947}"/>
              </a:ext>
            </a:extLst>
          </p:cNvPr>
          <p:cNvSpPr txBox="1"/>
          <p:nvPr/>
        </p:nvSpPr>
        <p:spPr>
          <a:xfrm>
            <a:off x="6436660" y="2901617"/>
            <a:ext cx="3012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Employers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featuring Regis in full-pay + capped programs</a:t>
            </a:r>
          </a:p>
        </p:txBody>
      </p:sp>
    </p:spTree>
    <p:extLst>
      <p:ext uri="{BB962C8B-B14F-4D97-AF65-F5344CB8AC3E}">
        <p14:creationId xmlns:p14="http://schemas.microsoft.com/office/powerpoint/2010/main" val="758029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39DC0-A08A-440F-856A-573BCF32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>
                <a:solidFill>
                  <a:schemeClr val="accent5">
                    <a:lumMod val="50000"/>
                  </a:schemeClr>
                </a:solidFill>
                <a:latin typeface="Calibri"/>
                <a:cs typeface="Arial"/>
              </a:rPr>
              <a:t>Guild: full program list</a:t>
            </a:r>
            <a:endParaRPr lang="en-US" spc="-100" dirty="0">
              <a:latin typeface="Calibri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FE8026-ED60-4439-BA55-61D31D026AC5}"/>
              </a:ext>
            </a:extLst>
          </p:cNvPr>
          <p:cNvSpPr txBox="1"/>
          <p:nvPr/>
        </p:nvSpPr>
        <p:spPr>
          <a:xfrm>
            <a:off x="582706" y="2608730"/>
            <a:ext cx="5351930" cy="32348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Choice BSN Prep Program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Bachelor of Science in Nursing (CHOICE BSN)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Bachelor of Science in Nursing (RN to BSN)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 of Science in Software Engineering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 in Nursing Leadership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Masters in Clinical Mental Health Counseling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 of Science Health Services Administration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Doctor of Nursing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88183-0CEF-49CE-93BD-BA66AC8BACDA}"/>
              </a:ext>
            </a:extLst>
          </p:cNvPr>
          <p:cNvSpPr txBox="1"/>
          <p:nvPr/>
        </p:nvSpPr>
        <p:spPr>
          <a:xfrm>
            <a:off x="6553199" y="1909482"/>
            <a:ext cx="5351930" cy="4334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Care Business Management Graduate Certificate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Care Informatics Graduate Certificate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Science Undergraduate Certificate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Stack Undergraduate Certificate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Stack+ Graduate Certificate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Science Graduate Certificate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DevOps Graduate Certificate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Enterprise Java Software Development Graduate Certificate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Engineering Graduate Certificate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1EF4C-B734-45A7-9B4E-393B83C29E16}"/>
              </a:ext>
            </a:extLst>
          </p:cNvPr>
          <p:cNvSpPr txBox="1"/>
          <p:nvPr/>
        </p:nvSpPr>
        <p:spPr>
          <a:xfrm>
            <a:off x="582706" y="1846729"/>
            <a:ext cx="551329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programs will go live in employer catalogs at launch: </a:t>
            </a:r>
          </a:p>
        </p:txBody>
      </p:sp>
    </p:spTree>
    <p:extLst>
      <p:ext uri="{BB962C8B-B14F-4D97-AF65-F5344CB8AC3E}">
        <p14:creationId xmlns:p14="http://schemas.microsoft.com/office/powerpoint/2010/main" val="419422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A3544B7-686B-449D-8F48-2708ED795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342" y="1307691"/>
            <a:ext cx="10954937" cy="3598606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Student Persistence and Retention 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Multifaceted 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Requires a Comprehensive Approach</a:t>
            </a:r>
          </a:p>
        </p:txBody>
      </p:sp>
    </p:spTree>
    <p:extLst>
      <p:ext uri="{BB962C8B-B14F-4D97-AF65-F5344CB8AC3E}">
        <p14:creationId xmlns:p14="http://schemas.microsoft.com/office/powerpoint/2010/main" val="3600018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39DC0-A08A-440F-856A-573BCF32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Arial"/>
              </a:rPr>
              <a:t>Enrollment: Retention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8788EE-ED5B-46AE-870B-1D588C7157BB}"/>
              </a:ext>
            </a:extLst>
          </p:cNvPr>
          <p:cNvSpPr/>
          <p:nvPr/>
        </p:nvSpPr>
        <p:spPr>
          <a:xfrm>
            <a:off x="804672" y="1640427"/>
            <a:ext cx="11387328" cy="6075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Full-time, first-time bachelor's (or equivalent) degree-seeking undergraduates from the previous fall who are again enrolled in the current fall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AA19CA-EDA1-4843-A9F0-06CD757E1AD1}"/>
              </a:ext>
            </a:extLst>
          </p:cNvPr>
          <p:cNvSpPr txBox="1"/>
          <p:nvPr/>
        </p:nvSpPr>
        <p:spPr>
          <a:xfrm>
            <a:off x="9686544" y="6596390"/>
            <a:ext cx="2505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Grace See, 5/26/22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A3200-CFB5-4AE7-A5F2-08A005523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66" y="2247966"/>
            <a:ext cx="9541067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97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39DC0-A08A-440F-856A-573BCF325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Arial"/>
              </a:rPr>
              <a:t>Enrollment: Persistence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8788EE-ED5B-46AE-870B-1D588C7157BB}"/>
              </a:ext>
            </a:extLst>
          </p:cNvPr>
          <p:cNvSpPr/>
          <p:nvPr/>
        </p:nvSpPr>
        <p:spPr>
          <a:xfrm>
            <a:off x="804672" y="1640427"/>
            <a:ext cx="11387328" cy="6075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/>
              </a:rPr>
              <a:t>A year-to-year model that counts degree-seeking student academic program participation from any term in one year and returning or graduated to the same academic program participation in any term in the next year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BE59F-7BE4-42F4-871C-A9C02F8E51F0}"/>
              </a:ext>
            </a:extLst>
          </p:cNvPr>
          <p:cNvSpPr txBox="1"/>
          <p:nvPr/>
        </p:nvSpPr>
        <p:spPr>
          <a:xfrm>
            <a:off x="9686544" y="6596390"/>
            <a:ext cx="25054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Grace See, 5/26/22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F4206-E82E-4A79-A0FF-4AEBDB71F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321" y="2188600"/>
            <a:ext cx="9559357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23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F9604-4CF0-4BFA-A0B7-F2980110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Retention Rates by Ethnicity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62E5AF-2D2C-43F9-83D8-0906AB551B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834603"/>
              </p:ext>
            </p:extLst>
          </p:nvPr>
        </p:nvGraphicFramePr>
        <p:xfrm>
          <a:off x="838200" y="1828800"/>
          <a:ext cx="11089639" cy="4814916"/>
        </p:xfrm>
        <a:graphic>
          <a:graphicData uri="http://schemas.openxmlformats.org/drawingml/2006/table">
            <a:tbl>
              <a:tblPr firstRow="1" firstCol="1" bandRow="1"/>
              <a:tblGrid>
                <a:gridCol w="5418398">
                  <a:extLst>
                    <a:ext uri="{9D8B030D-6E8A-4147-A177-3AD203B41FA5}">
                      <a16:colId xmlns:a16="http://schemas.microsoft.com/office/drawing/2014/main" val="4202720177"/>
                    </a:ext>
                  </a:extLst>
                </a:gridCol>
                <a:gridCol w="1891892">
                  <a:extLst>
                    <a:ext uri="{9D8B030D-6E8A-4147-A177-3AD203B41FA5}">
                      <a16:colId xmlns:a16="http://schemas.microsoft.com/office/drawing/2014/main" val="620331474"/>
                    </a:ext>
                  </a:extLst>
                </a:gridCol>
                <a:gridCol w="1891892">
                  <a:extLst>
                    <a:ext uri="{9D8B030D-6E8A-4147-A177-3AD203B41FA5}">
                      <a16:colId xmlns:a16="http://schemas.microsoft.com/office/drawing/2014/main" val="1059735349"/>
                    </a:ext>
                  </a:extLst>
                </a:gridCol>
                <a:gridCol w="1887457">
                  <a:extLst>
                    <a:ext uri="{9D8B030D-6E8A-4147-A177-3AD203B41FA5}">
                      <a16:colId xmlns:a16="http://schemas.microsoft.com/office/drawing/2014/main" val="3786538752"/>
                    </a:ext>
                  </a:extLst>
                </a:gridCol>
              </a:tblGrid>
              <a:tr h="401243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 8) UG Full-time, First-time Students Who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Began Their Studies in Fall and Are Still Enrolled Their 2</a:t>
                      </a:r>
                      <a:r>
                        <a:rPr lang="en-US" sz="1000" b="1" baseline="3000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nd</a:t>
                      </a:r>
                      <a:r>
                        <a:rPr lang="en-US" sz="1000" b="1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Fall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First-To-Second Year Retention Rates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148224"/>
                  </a:ext>
                </a:extLst>
              </a:tr>
              <a:tr h="4012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Fall 2017 to Fall 2018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Fall 2018 to Fall 2019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Fall 2019 to Fall 2020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933001"/>
                  </a:ext>
                </a:extLst>
              </a:tr>
              <a:tr h="4012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American/Alaska Native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100.0%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50.0%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4237406"/>
                  </a:ext>
                </a:extLst>
              </a:tr>
              <a:tr h="4012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Asian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91.4%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86.2%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86.7%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969697"/>
                  </a:ext>
                </a:extLst>
              </a:tr>
              <a:tr h="4012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Black or African American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58.3%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83.3%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88.2%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955609"/>
                  </a:ext>
                </a:extLst>
              </a:tr>
              <a:tr h="4012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Hawaiian/Pacific Islander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33.3%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33.3%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228278"/>
                  </a:ext>
                </a:extLst>
              </a:tr>
              <a:tr h="4012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Hispanic/Latino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75.3%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76.9%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61.7%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963065"/>
                  </a:ext>
                </a:extLst>
              </a:tr>
              <a:tr h="4012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Multiple Races Reported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81.0%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75.0%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65.7%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726862"/>
                  </a:ext>
                </a:extLst>
              </a:tr>
              <a:tr h="4012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Non-Resident Alien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75.0%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75.0%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40.0%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028154"/>
                  </a:ext>
                </a:extLst>
              </a:tr>
              <a:tr h="4012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Unknown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73.3%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62.5%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77.8%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334951"/>
                  </a:ext>
                </a:extLst>
              </a:tr>
              <a:tr h="4012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White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81.3%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79.2%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80.1%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2784888"/>
                  </a:ext>
                </a:extLst>
              </a:tr>
              <a:tr h="4012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Grand Total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79.3%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78.1%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73.0%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049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1745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gis University 1">
      <a:dk1>
        <a:srgbClr val="000000"/>
      </a:dk1>
      <a:lt1>
        <a:srgbClr val="FFFFFF"/>
      </a:lt1>
      <a:dk2>
        <a:srgbClr val="002B49"/>
      </a:dk2>
      <a:lt2>
        <a:srgbClr val="E1E1E1"/>
      </a:lt2>
      <a:accent1>
        <a:srgbClr val="F1C300"/>
      </a:accent1>
      <a:accent2>
        <a:srgbClr val="CCE2EE"/>
      </a:accent2>
      <a:accent3>
        <a:srgbClr val="D6D2C3"/>
      </a:accent3>
      <a:accent4>
        <a:srgbClr val="EDAB00"/>
      </a:accent4>
      <a:accent5>
        <a:srgbClr val="0064AB"/>
      </a:accent5>
      <a:accent6>
        <a:srgbClr val="62A9FF"/>
      </a:accent6>
      <a:hlink>
        <a:srgbClr val="D29022"/>
      </a:hlink>
      <a:folHlink>
        <a:srgbClr val="678CB0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7DB2D07-A516-C64D-9BF8-28F830EC6058}" vid="{E08CA304-6077-F148-8105-24F877DC5F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ED251938355D47AD65DCBBCE6B9B5B" ma:contentTypeVersion="13" ma:contentTypeDescription="Create a new document." ma:contentTypeScope="" ma:versionID="c20dc2bba8357b75f5cdfec3141525e0">
  <xsd:schema xmlns:xsd="http://www.w3.org/2001/XMLSchema" xmlns:xs="http://www.w3.org/2001/XMLSchema" xmlns:p="http://schemas.microsoft.com/office/2006/metadata/properties" xmlns:ns3="fffba20d-b586-4e76-babf-f229eb30b445" xmlns:ns4="2ebfd035-7aaf-4040-8479-b08851779dd3" targetNamespace="http://schemas.microsoft.com/office/2006/metadata/properties" ma:root="true" ma:fieldsID="1df79b8fe201159dbd72beb7b4094065" ns3:_="" ns4:_="">
    <xsd:import namespace="fffba20d-b586-4e76-babf-f229eb30b445"/>
    <xsd:import namespace="2ebfd035-7aaf-4040-8479-b08851779d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fba20d-b586-4e76-babf-f229eb30b4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fd035-7aaf-4040-8479-b08851779dd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ebfd035-7aaf-4040-8479-b08851779dd3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0A841A1-A3B7-4B94-B4F3-7EB011B05A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fba20d-b586-4e76-babf-f229eb30b445"/>
    <ds:schemaRef ds:uri="2ebfd035-7aaf-4040-8479-b08851779d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66FBA2-4282-45C8-ABE7-4CF6E123B7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1A1EB7-465D-409F-9B77-224F448A0AE1}">
  <ds:schemaRefs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fffba20d-b586-4e76-babf-f229eb30b445"/>
    <ds:schemaRef ds:uri="http://schemas.microsoft.com/office/infopath/2007/PartnerControls"/>
    <ds:schemaRef ds:uri="2ebfd035-7aaf-4040-8479-b08851779dd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RegisU_PPT (3)</Template>
  <TotalTime>1459</TotalTime>
  <Words>1136</Words>
  <Application>Microsoft Office PowerPoint</Application>
  <PresentationFormat>Widescreen</PresentationFormat>
  <Paragraphs>285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Arial</vt:lpstr>
      <vt:lpstr>ArialUnicodeMS</vt:lpstr>
      <vt:lpstr>Calibri</vt:lpstr>
      <vt:lpstr>Caveat</vt:lpstr>
      <vt:lpstr>Georgia</vt:lpstr>
      <vt:lpstr>Gotham Book</vt:lpstr>
      <vt:lpstr>Gotham Medium</vt:lpstr>
      <vt:lpstr>Helvetica Neue Medium</vt:lpstr>
      <vt:lpstr>Montserrat</vt:lpstr>
      <vt:lpstr>Open Sans</vt:lpstr>
      <vt:lpstr>Raleway</vt:lpstr>
      <vt:lpstr>Raleway ExtraBold</vt:lpstr>
      <vt:lpstr>Raleway Medium</vt:lpstr>
      <vt:lpstr>Symbol</vt:lpstr>
      <vt:lpstr>Times New Roman</vt:lpstr>
      <vt:lpstr>Office Theme</vt:lpstr>
      <vt:lpstr>Academic Enterprise Updates</vt:lpstr>
      <vt:lpstr>PowerPoint Presentation</vt:lpstr>
      <vt:lpstr>NEW PROGRAMS  NEW PARTNERSHIPS  NEW APPROACHES</vt:lpstr>
      <vt:lpstr>Guild:  Programs and employer partners</vt:lpstr>
      <vt:lpstr>Guild: full program list</vt:lpstr>
      <vt:lpstr>Student Persistence and Retention  Is  Multifaceted  and  Requires a Comprehensive Approach</vt:lpstr>
      <vt:lpstr>Enrollment: Retention</vt:lpstr>
      <vt:lpstr>Enrollment: Persistence</vt:lpstr>
      <vt:lpstr>Retention Rates by Ethnicity</vt:lpstr>
      <vt:lpstr>6 Year Graduation Rates by Ethnicity</vt:lpstr>
      <vt:lpstr>Persistence Has a Cumulative Impact</vt:lpstr>
      <vt:lpstr>Rankings, enrollment, and retention are outcomes</vt:lpstr>
      <vt:lpstr>What is the Impact of Increased Persistence? </vt:lpstr>
      <vt:lpstr>Improved Persistence Model</vt:lpstr>
      <vt:lpstr>Improved Persistence Model</vt:lpstr>
      <vt:lpstr>Improved Persistence Model</vt:lpstr>
      <vt:lpstr>Improved Persistence Model</vt:lpstr>
      <vt:lpstr>weights by category</vt:lpstr>
      <vt:lpstr>Focus on Academic Excellence What was our focus last year?</vt:lpstr>
      <vt:lpstr>Focus on EXCELLENCE What are our priorities for this year?</vt:lpstr>
      <vt:lpstr>Are we ready to commit?</vt:lpstr>
      <vt:lpstr>PowerPoint Presentation</vt:lpstr>
      <vt:lpstr>Strategic Plan -Update</vt:lpstr>
      <vt:lpstr>Strategic Planning Committee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of the Provost</dc:title>
  <dc:creator>Gonsalves-McCabe, Kristi</dc:creator>
  <cp:lastModifiedBy>Riley, Karen</cp:lastModifiedBy>
  <cp:revision>160</cp:revision>
  <dcterms:created xsi:type="dcterms:W3CDTF">2021-05-28T22:05:55Z</dcterms:created>
  <dcterms:modified xsi:type="dcterms:W3CDTF">2022-08-22T18:40:19Z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0x010100FDED251938355D47AD65DCBBCE6B9B5B</vt:lpwstr>
  </property>
  <property fmtid="{D5CDD505-2E9C-101B-9397-08002B2CF9AE}" pid="3" name="Order">
    <vt:r8>1599100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</Properties>
</file>